
<file path=[Content_Types].xml><?xml version="1.0" encoding="utf-8"?>
<Types xmlns="http://schemas.openxmlformats.org/package/2006/content-types">
  <Default Extension="bin" ContentType="application/vnd.openxmlformats-officedocument.oleObject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1" r:id="rId1"/>
  </p:sldMasterIdLst>
  <p:notesMasterIdLst>
    <p:notesMasterId r:id="rId27"/>
  </p:notesMasterIdLst>
  <p:sldIdLst>
    <p:sldId id="272" r:id="rId2"/>
    <p:sldId id="397" r:id="rId3"/>
    <p:sldId id="433" r:id="rId4"/>
    <p:sldId id="435" r:id="rId5"/>
    <p:sldId id="440" r:id="rId6"/>
    <p:sldId id="437" r:id="rId7"/>
    <p:sldId id="441" r:id="rId8"/>
    <p:sldId id="438" r:id="rId9"/>
    <p:sldId id="436" r:id="rId10"/>
    <p:sldId id="432" r:id="rId11"/>
    <p:sldId id="295" r:id="rId12"/>
    <p:sldId id="296" r:id="rId13"/>
    <p:sldId id="345" r:id="rId14"/>
    <p:sldId id="346" r:id="rId15"/>
    <p:sldId id="439" r:id="rId16"/>
    <p:sldId id="449" r:id="rId17"/>
    <p:sldId id="443" r:id="rId18"/>
    <p:sldId id="444" r:id="rId19"/>
    <p:sldId id="450" r:id="rId20"/>
    <p:sldId id="445" r:id="rId21"/>
    <p:sldId id="446" r:id="rId22"/>
    <p:sldId id="447" r:id="rId23"/>
    <p:sldId id="448" r:id="rId24"/>
    <p:sldId id="451" r:id="rId25"/>
    <p:sldId id="434" r:id="rId26"/>
  </p:sldIdLst>
  <p:sldSz cx="9144000" cy="6858000" type="screen4x3"/>
  <p:notesSz cx="6858000" cy="9144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Comic Sans MS" panose="030F0702030302020204" pitchFamily="66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FFFF"/>
    <a:srgbClr val="FFFF00"/>
    <a:srgbClr val="000000"/>
    <a:srgbClr val="00FF00"/>
    <a:srgbClr val="080808"/>
    <a:srgbClr val="FFFFCC"/>
    <a:srgbClr val="3333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24" autoAdjust="0"/>
    <p:restoredTop sz="94660"/>
  </p:normalViewPr>
  <p:slideViewPr>
    <p:cSldViewPr snapToGrid="0">
      <p:cViewPr varScale="1">
        <p:scale>
          <a:sx n="85" d="100"/>
          <a:sy n="85" d="100"/>
        </p:scale>
        <p:origin x="1315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EA99BD34-6F98-CD36-B82C-5FBA261202B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1" name="Rectangle 3">
            <a:extLst>
              <a:ext uri="{FF2B5EF4-FFF2-40B4-BE49-F238E27FC236}">
                <a16:creationId xmlns:a16="http://schemas.microsoft.com/office/drawing/2014/main" id="{6231275D-8F8C-519D-1574-6ECCF00BDA90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9700" name="Rectangle 4">
            <a:extLst>
              <a:ext uri="{FF2B5EF4-FFF2-40B4-BE49-F238E27FC236}">
                <a16:creationId xmlns:a16="http://schemas.microsoft.com/office/drawing/2014/main" id="{CC6FB39D-55BB-0DB8-F7F6-984E67182091}"/>
              </a:ext>
            </a:extLst>
          </p:cNvPr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3" name="Rectangle 5">
            <a:extLst>
              <a:ext uri="{FF2B5EF4-FFF2-40B4-BE49-F238E27FC236}">
                <a16:creationId xmlns:a16="http://schemas.microsoft.com/office/drawing/2014/main" id="{ABC57349-9007-82F3-C088-2965CA8F6B1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22534" name="Rectangle 6">
            <a:extLst>
              <a:ext uri="{FF2B5EF4-FFF2-40B4-BE49-F238E27FC236}">
                <a16:creationId xmlns:a16="http://schemas.microsoft.com/office/drawing/2014/main" id="{86BC08C5-4D28-EF63-5D66-04F49472406E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2535" name="Rectangle 7">
            <a:extLst>
              <a:ext uri="{FF2B5EF4-FFF2-40B4-BE49-F238E27FC236}">
                <a16:creationId xmlns:a16="http://schemas.microsoft.com/office/drawing/2014/main" id="{1A950A5A-C112-5C92-C70C-4E78E16D0F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panose="020B0604020202020204" pitchFamily="34" charset="0"/>
              </a:defRPr>
            </a:lvl1pPr>
          </a:lstStyle>
          <a:p>
            <a:fld id="{9722A299-87A9-43C7-ADFD-6048A06FAA4B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2C4845D-45DF-CAAC-8DBC-F1428C71CBAC}"/>
              </a:ext>
            </a:extLst>
          </p:cNvPr>
          <p:cNvSpPr txBox="1"/>
          <p:nvPr userDrawn="1"/>
        </p:nvSpPr>
        <p:spPr>
          <a:xfrm>
            <a:off x="225425" y="1577975"/>
            <a:ext cx="466725" cy="25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050" dirty="0">
                <a:solidFill>
                  <a:srgbClr val="FFFF00"/>
                </a:solidFill>
                <a:cs typeface="Arial" charset="0"/>
              </a:rPr>
              <a:t>Num</a:t>
            </a:r>
          </a:p>
        </p:txBody>
      </p:sp>
      <p:sp>
        <p:nvSpPr>
          <p:cNvPr id="3" name="Rectangle 17">
            <a:extLst>
              <a:ext uri="{FF2B5EF4-FFF2-40B4-BE49-F238E27FC236}">
                <a16:creationId xmlns:a16="http://schemas.microsoft.com/office/drawing/2014/main" id="{270151F9-0637-9402-C4AC-02A494FA1A6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D19A1C-2579-47A5-AD9A-35DA06FC316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" name="Rectangle 18">
            <a:extLst>
              <a:ext uri="{FF2B5EF4-FFF2-40B4-BE49-F238E27FC236}">
                <a16:creationId xmlns:a16="http://schemas.microsoft.com/office/drawing/2014/main" id="{166873BE-BD3C-100B-3BF4-58DE270C0D5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" name="Rectangle 19">
            <a:extLst>
              <a:ext uri="{FF2B5EF4-FFF2-40B4-BE49-F238E27FC236}">
                <a16:creationId xmlns:a16="http://schemas.microsoft.com/office/drawing/2014/main" id="{0F865735-966E-09B1-0AC0-732A9D4851C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A8979-BD43-46D2-9744-FC7AAB3616A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140906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813EC483-C291-047F-9744-4315FE7690F8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" name="Group 3">
              <a:extLst>
                <a:ext uri="{FF2B5EF4-FFF2-40B4-BE49-F238E27FC236}">
                  <a16:creationId xmlns:a16="http://schemas.microsoft.com/office/drawing/2014/main" id="{883BEF3D-BF14-5A80-3458-B7B7E6FF3E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14" name="Freeform 4">
                <a:extLst>
                  <a:ext uri="{FF2B5EF4-FFF2-40B4-BE49-F238E27FC236}">
                    <a16:creationId xmlns:a16="http://schemas.microsoft.com/office/drawing/2014/main" id="{69D5AC89-3EC7-3604-62A1-87129C0FC361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/>
                <a:ahLst/>
                <a:cxnLst>
                  <a:cxn ang="0">
                    <a:pos x="0" y="3159"/>
                  </a:cxn>
                  <a:cxn ang="0">
                    <a:pos x="5184" y="3159"/>
                  </a:cxn>
                  <a:cxn ang="0">
                    <a:pos x="5184" y="0"/>
                  </a:cxn>
                  <a:cxn ang="0">
                    <a:pos x="0" y="0"/>
                  </a:cxn>
                  <a:cxn ang="0">
                    <a:pos x="0" y="3159"/>
                  </a:cxn>
                  <a:cxn ang="0">
                    <a:pos x="0" y="3159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5" name="Freeform 5">
                <a:extLst>
                  <a:ext uri="{FF2B5EF4-FFF2-40B4-BE49-F238E27FC236}">
                    <a16:creationId xmlns:a16="http://schemas.microsoft.com/office/drawing/2014/main" id="{D386EC0A-5D9A-8F59-FAB6-B6734B847B8D}"/>
                  </a:ext>
                </a:extLst>
              </p:cNvPr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159"/>
                  </a:cxn>
                  <a:cxn ang="0">
                    <a:pos x="556" y="3159"/>
                  </a:cxn>
                  <a:cxn ang="0">
                    <a:pos x="556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  <p:sp>
          <p:nvSpPr>
            <p:cNvPr id="4" name="Freeform 6">
              <a:extLst>
                <a:ext uri="{FF2B5EF4-FFF2-40B4-BE49-F238E27FC236}">
                  <a16:creationId xmlns:a16="http://schemas.microsoft.com/office/drawing/2014/main" id="{CBBC2AB5-1D05-FD64-A779-5F5B470E54A7}"/>
                </a:ext>
              </a:extLst>
            </p:cNvPr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420"/>
                </a:cxn>
                <a:cxn ang="0">
                  <a:pos x="12" y="420"/>
                </a:cxn>
                <a:cxn ang="0">
                  <a:pos x="12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C8DA028B-7435-50DC-A47C-13BA7E8981BA}"/>
                </a:ext>
              </a:extLst>
            </p:cNvPr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/>
              <a:ahLst/>
              <a:cxnLst>
                <a:cxn ang="0">
                  <a:pos x="251" y="0"/>
                </a:cxn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251" y="0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6" name="Freeform 8">
              <a:extLst>
                <a:ext uri="{FF2B5EF4-FFF2-40B4-BE49-F238E27FC236}">
                  <a16:creationId xmlns:a16="http://schemas.microsoft.com/office/drawing/2014/main" id="{18540CDC-EDF2-5E18-EC17-156C825CF552}"/>
                </a:ext>
              </a:extLst>
            </p:cNvPr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12"/>
                </a:cxn>
                <a:cxn ang="0">
                  <a:pos x="251" y="12"/>
                </a:cxn>
                <a:cxn ang="0">
                  <a:pos x="251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7" name="Group 9">
              <a:extLst>
                <a:ext uri="{FF2B5EF4-FFF2-40B4-BE49-F238E27FC236}">
                  <a16:creationId xmlns:a16="http://schemas.microsoft.com/office/drawing/2014/main" id="{0A8B066B-2363-D214-3D50-985F989ED60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8" name="Freeform 10">
                <a:extLst>
                  <a:ext uri="{FF2B5EF4-FFF2-40B4-BE49-F238E27FC236}">
                    <a16:creationId xmlns:a16="http://schemas.microsoft.com/office/drawing/2014/main" id="{4C590745-BD1E-206A-82F7-059859D0B5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9" name="Freeform 11">
                <a:extLst>
                  <a:ext uri="{FF2B5EF4-FFF2-40B4-BE49-F238E27FC236}">
                    <a16:creationId xmlns:a16="http://schemas.microsoft.com/office/drawing/2014/main" id="{3A176C51-3425-0AAD-88E7-8AD78446B73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0" name="Freeform 12">
                <a:extLst>
                  <a:ext uri="{FF2B5EF4-FFF2-40B4-BE49-F238E27FC236}">
                    <a16:creationId xmlns:a16="http://schemas.microsoft.com/office/drawing/2014/main" id="{3BB45686-3381-4585-7C68-8E38543FADC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1" name="Freeform 13">
                <a:extLst>
                  <a:ext uri="{FF2B5EF4-FFF2-40B4-BE49-F238E27FC236}">
                    <a16:creationId xmlns:a16="http://schemas.microsoft.com/office/drawing/2014/main" id="{01D2BE46-B7B8-9489-DC81-7693F5FE9CA6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2" name="Freeform 14">
                <a:extLst>
                  <a:ext uri="{FF2B5EF4-FFF2-40B4-BE49-F238E27FC236}">
                    <a16:creationId xmlns:a16="http://schemas.microsoft.com/office/drawing/2014/main" id="{D3D9AB9C-A64D-23CC-5D48-B32892AFDBC9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3" name="Freeform 15">
                <a:extLst>
                  <a:ext uri="{FF2B5EF4-FFF2-40B4-BE49-F238E27FC236}">
                    <a16:creationId xmlns:a16="http://schemas.microsoft.com/office/drawing/2014/main" id="{E9A6597D-880F-C3EE-C93B-89BF6E5894B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947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1947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en-GB"/>
              <a:t>Click to edit Master subtitle style</a:t>
            </a:r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DF99C4DC-0ECC-175D-77E4-FF1205F8E153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6F406-3C0B-42FA-8B04-EDC29B91D0B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8643D0A2-D5A8-93B3-1343-9BE1E3556E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" name="Rectangle 20">
            <a:extLst>
              <a:ext uri="{FF2B5EF4-FFF2-40B4-BE49-F238E27FC236}">
                <a16:creationId xmlns:a16="http://schemas.microsoft.com/office/drawing/2014/main" id="{F1B07068-7411-8081-DBBB-34483C09B9F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 sz="1000"/>
            </a:lvl1pPr>
          </a:lstStyle>
          <a:p>
            <a:fld id="{67D5664A-60F7-4D04-8581-FA16BDCAD5C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612331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10" name="Group 2">
            <a:extLst>
              <a:ext uri="{FF2B5EF4-FFF2-40B4-BE49-F238E27FC236}">
                <a16:creationId xmlns:a16="http://schemas.microsoft.com/office/drawing/2014/main" id="{69B5062C-0481-6249-6279-783807A9E664}"/>
              </a:ext>
            </a:extLst>
          </p:cNvPr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18435" name="Freeform 3">
              <a:extLst>
                <a:ext uri="{FF2B5EF4-FFF2-40B4-BE49-F238E27FC236}">
                  <a16:creationId xmlns:a16="http://schemas.microsoft.com/office/drawing/2014/main" id="{DECB6789-B4B6-0822-DBCE-A1C2FE1C6B69}"/>
                </a:ext>
              </a:extLst>
            </p:cNvPr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/>
              <a:ahLst/>
              <a:cxnLst>
                <a:cxn ang="0">
                  <a:pos x="0" y="3159"/>
                </a:cxn>
                <a:cxn ang="0">
                  <a:pos x="5184" y="3159"/>
                </a:cxn>
                <a:cxn ang="0">
                  <a:pos x="5184" y="0"/>
                </a:cxn>
                <a:cxn ang="0">
                  <a:pos x="0" y="0"/>
                </a:cxn>
                <a:cxn ang="0">
                  <a:pos x="0" y="3159"/>
                </a:cxn>
                <a:cxn ang="0">
                  <a:pos x="0" y="3159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sp>
          <p:nvSpPr>
            <p:cNvPr id="18436" name="Freeform 4">
              <a:extLst>
                <a:ext uri="{FF2B5EF4-FFF2-40B4-BE49-F238E27FC236}">
                  <a16:creationId xmlns:a16="http://schemas.microsoft.com/office/drawing/2014/main" id="{6DAAF61B-6E2A-8D1B-AAE1-2497AA3D8A56}"/>
                </a:ext>
              </a:extLst>
            </p:cNvPr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3159"/>
                </a:cxn>
                <a:cxn ang="0">
                  <a:pos x="556" y="3159"/>
                </a:cxn>
                <a:cxn ang="0">
                  <a:pos x="556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en-GB">
                <a:solidFill>
                  <a:srgbClr val="FFFFFF"/>
                </a:solidFill>
                <a:cs typeface="Arial" charset="0"/>
              </a:endParaRPr>
            </a:p>
          </p:txBody>
        </p:sp>
        <p:grpSp>
          <p:nvGrpSpPr>
            <p:cNvPr id="17418" name="Group 5">
              <a:extLst>
                <a:ext uri="{FF2B5EF4-FFF2-40B4-BE49-F238E27FC236}">
                  <a16:creationId xmlns:a16="http://schemas.microsoft.com/office/drawing/2014/main" id="{EC4EB731-AC72-D532-55F8-9C2D3E04F310}"/>
                </a:ext>
              </a:extLst>
            </p:cNvPr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18438" name="Freeform 6">
                <a:extLst>
                  <a:ext uri="{FF2B5EF4-FFF2-40B4-BE49-F238E27FC236}">
                    <a16:creationId xmlns:a16="http://schemas.microsoft.com/office/drawing/2014/main" id="{D97C8078-DB9F-D378-56F2-E72E1CE5BEE3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695"/>
                  </a:cxn>
                  <a:cxn ang="0">
                    <a:pos x="12" y="695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39" name="Freeform 7">
                <a:extLst>
                  <a:ext uri="{FF2B5EF4-FFF2-40B4-BE49-F238E27FC236}">
                    <a16:creationId xmlns:a16="http://schemas.microsoft.com/office/drawing/2014/main" id="{13223AD5-481E-01E7-9EFE-2B763F98667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/>
                <a:ahLst/>
                <a:cxnLst>
                  <a:cxn ang="0">
                    <a:pos x="0" y="2697"/>
                  </a:cxn>
                  <a:cxn ang="0">
                    <a:pos x="12" y="2697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697"/>
                  </a:cxn>
                  <a:cxn ang="0">
                    <a:pos x="0" y="2697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0" name="Freeform 8">
                <a:extLst>
                  <a:ext uri="{FF2B5EF4-FFF2-40B4-BE49-F238E27FC236}">
                    <a16:creationId xmlns:a16="http://schemas.microsoft.com/office/drawing/2014/main" id="{B69DA680-8E32-A533-D616-70AC5093657D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/>
                <a:ahLst/>
                <a:cxnLst>
                  <a:cxn ang="0">
                    <a:pos x="4724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4724" y="12"/>
                  </a:cxn>
                  <a:cxn ang="0">
                    <a:pos x="4724" y="0"/>
                  </a:cxn>
                  <a:cxn ang="0">
                    <a:pos x="4724" y="0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1" name="Freeform 9">
                <a:extLst>
                  <a:ext uri="{FF2B5EF4-FFF2-40B4-BE49-F238E27FC236}">
                    <a16:creationId xmlns:a16="http://schemas.microsoft.com/office/drawing/2014/main" id="{F3346EC1-09C3-1E36-DD59-D47034058A8E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/>
                <a:ahLst/>
                <a:cxnLst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0" y="252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2" name="Freeform 10">
                <a:extLst>
                  <a:ext uri="{FF2B5EF4-FFF2-40B4-BE49-F238E27FC236}">
                    <a16:creationId xmlns:a16="http://schemas.microsoft.com/office/drawing/2014/main" id="{4A9E8800-1760-D2C0-9915-ADE1532C427F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/>
                <a:ahLst/>
                <a:cxnLst>
                  <a:cxn ang="0">
                    <a:pos x="12" y="0"/>
                  </a:cxn>
                  <a:cxn ang="0">
                    <a:pos x="0" y="0"/>
                  </a:cxn>
                  <a:cxn ang="0">
                    <a:pos x="0" y="252"/>
                  </a:cxn>
                  <a:cxn ang="0">
                    <a:pos x="12" y="252"/>
                  </a:cxn>
                  <a:cxn ang="0">
                    <a:pos x="12" y="0"/>
                  </a:cxn>
                  <a:cxn ang="0">
                    <a:pos x="12" y="0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3" name="Freeform 11">
                <a:extLst>
                  <a:ext uri="{FF2B5EF4-FFF2-40B4-BE49-F238E27FC236}">
                    <a16:creationId xmlns:a16="http://schemas.microsoft.com/office/drawing/2014/main" id="{3C507D7D-89E8-7E0B-1C0E-AA083E0AE6E7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420"/>
                  </a:cxn>
                  <a:cxn ang="0">
                    <a:pos x="12" y="420"/>
                  </a:cxn>
                  <a:cxn ang="0">
                    <a:pos x="12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4" name="Freeform 12">
                <a:extLst>
                  <a:ext uri="{FF2B5EF4-FFF2-40B4-BE49-F238E27FC236}">
                    <a16:creationId xmlns:a16="http://schemas.microsoft.com/office/drawing/2014/main" id="{8AEBD618-18CF-27A2-2BDF-08FF3E2DB194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5" name="Freeform 13">
                <a:extLst>
                  <a:ext uri="{FF2B5EF4-FFF2-40B4-BE49-F238E27FC236}">
                    <a16:creationId xmlns:a16="http://schemas.microsoft.com/office/drawing/2014/main" id="{721FBF21-11B0-0F23-FC30-9CAF9ABF7C15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/>
                <a:ahLst/>
                <a:cxnLst>
                  <a:cxn ang="0">
                    <a:pos x="251" y="0"/>
                  </a:cxn>
                  <a:cxn ang="0">
                    <a:pos x="0" y="0"/>
                  </a:cxn>
                  <a:cxn ang="0">
                    <a:pos x="0" y="12"/>
                  </a:cxn>
                  <a:cxn ang="0">
                    <a:pos x="251" y="12"/>
                  </a:cxn>
                  <a:cxn ang="0">
                    <a:pos x="251" y="0"/>
                  </a:cxn>
                  <a:cxn ang="0">
                    <a:pos x="251" y="0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  <p:sp>
            <p:nvSpPr>
              <p:cNvPr id="18446" name="Freeform 14">
                <a:extLst>
                  <a:ext uri="{FF2B5EF4-FFF2-40B4-BE49-F238E27FC236}">
                    <a16:creationId xmlns:a16="http://schemas.microsoft.com/office/drawing/2014/main" id="{2DB282B2-EDA6-DDEA-B5F8-E11531C32D38}"/>
                  </a:ext>
                </a:extLst>
              </p:cNvPr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2"/>
                  </a:cxn>
                  <a:cxn ang="0">
                    <a:pos x="418" y="12"/>
                  </a:cxn>
                  <a:cxn ang="0">
                    <a:pos x="418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pPr>
                  <a:defRPr/>
                </a:pPr>
                <a:endParaRPr lang="en-GB">
                  <a:solidFill>
                    <a:srgbClr val="FFFFFF"/>
                  </a:solidFill>
                  <a:cs typeface="Arial" charset="0"/>
                </a:endParaRPr>
              </a:p>
            </p:txBody>
          </p:sp>
        </p:grpSp>
      </p:grpSp>
      <p:sp>
        <p:nvSpPr>
          <p:cNvPr id="18447" name="Rectangle 15">
            <a:extLst>
              <a:ext uri="{FF2B5EF4-FFF2-40B4-BE49-F238E27FC236}">
                <a16:creationId xmlns:a16="http://schemas.microsoft.com/office/drawing/2014/main" id="{18A4167D-5E60-9AED-81A7-255EA155AD7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title style</a:t>
            </a:r>
          </a:p>
        </p:txBody>
      </p:sp>
      <p:sp>
        <p:nvSpPr>
          <p:cNvPr id="18448" name="Rectangle 16">
            <a:extLst>
              <a:ext uri="{FF2B5EF4-FFF2-40B4-BE49-F238E27FC236}">
                <a16:creationId xmlns:a16="http://schemas.microsoft.com/office/drawing/2014/main" id="{6B0A8200-22BA-61BD-D797-7539BED7B9D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18449" name="Rectangle 17">
            <a:extLst>
              <a:ext uri="{FF2B5EF4-FFF2-40B4-BE49-F238E27FC236}">
                <a16:creationId xmlns:a16="http://schemas.microsoft.com/office/drawing/2014/main" id="{DE4971A4-20D6-66BB-E55E-304ED03FF4E1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fld id="{0AC6C1FB-1737-4293-B478-A6FA9A84CD84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8450" name="Rectangle 18">
            <a:extLst>
              <a:ext uri="{FF2B5EF4-FFF2-40B4-BE49-F238E27FC236}">
                <a16:creationId xmlns:a16="http://schemas.microsoft.com/office/drawing/2014/main" id="{F907AACC-1505-474A-B278-F2EF20F26508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defRPr>
            </a:lvl1pPr>
          </a:lstStyle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8451" name="Rectangle 19">
            <a:extLst>
              <a:ext uri="{FF2B5EF4-FFF2-40B4-BE49-F238E27FC236}">
                <a16:creationId xmlns:a16="http://schemas.microsoft.com/office/drawing/2014/main" id="{8CD3FBD6-078F-650E-3713-BD4CA2A1161D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60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FBF049E-F6A1-4ED3-A5B3-1F69324DB2C1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86" r:id="rId1"/>
    <p:sldLayoutId id="2147483887" r:id="rId2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slide" Target="slide16.xml"/><Relationship Id="rId5" Type="http://schemas.openxmlformats.org/officeDocument/2006/relationships/slide" Target="slide1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4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39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wmf"/><Relationship Id="rId3" Type="http://schemas.openxmlformats.org/officeDocument/2006/relationships/oleObject" Target="../embeddings/oleObject35.bin"/><Relationship Id="rId7" Type="http://schemas.openxmlformats.org/officeDocument/2006/relationships/oleObject" Target="../embeddings/oleObject3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wmf"/><Relationship Id="rId5" Type="http://schemas.openxmlformats.org/officeDocument/2006/relationships/oleObject" Target="../embeddings/oleObject36.bin"/><Relationship Id="rId10" Type="http://schemas.openxmlformats.org/officeDocument/2006/relationships/image" Target="../media/image3.jpeg"/><Relationship Id="rId4" Type="http://schemas.openxmlformats.org/officeDocument/2006/relationships/image" Target="../media/image40.wmf"/><Relationship Id="rId9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jpeg"/><Relationship Id="rId3" Type="http://schemas.openxmlformats.org/officeDocument/2006/relationships/image" Target="../media/image43.wmf"/><Relationship Id="rId7" Type="http://schemas.openxmlformats.org/officeDocument/2006/relationships/image" Target="../media/image45.wmf"/><Relationship Id="rId2" Type="http://schemas.openxmlformats.org/officeDocument/2006/relationships/oleObject" Target="../embeddings/oleObject38.bin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40.bin"/><Relationship Id="rId5" Type="http://schemas.openxmlformats.org/officeDocument/2006/relationships/image" Target="../media/image44.wmf"/><Relationship Id="rId10" Type="http://schemas.openxmlformats.org/officeDocument/2006/relationships/image" Target="../media/image1.gif"/><Relationship Id="rId4" Type="http://schemas.openxmlformats.org/officeDocument/2006/relationships/oleObject" Target="../embeddings/oleObject39.bin"/><Relationship Id="rId9" Type="http://schemas.openxmlformats.org/officeDocument/2006/relationships/image" Target="../media/image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6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2.bin"/><Relationship Id="rId7" Type="http://schemas.openxmlformats.org/officeDocument/2006/relationships/image" Target="../media/image49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8.wmf"/><Relationship Id="rId5" Type="http://schemas.openxmlformats.org/officeDocument/2006/relationships/oleObject" Target="../embeddings/oleObject43.bin"/><Relationship Id="rId4" Type="http://schemas.openxmlformats.org/officeDocument/2006/relationships/image" Target="../media/image47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50.wmf"/><Relationship Id="rId9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4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7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53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wmf"/><Relationship Id="rId3" Type="http://schemas.openxmlformats.org/officeDocument/2006/relationships/image" Target="../media/image2.png"/><Relationship Id="rId7" Type="http://schemas.openxmlformats.org/officeDocument/2006/relationships/oleObject" Target="../embeddings/oleObject49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jpeg"/><Relationship Id="rId5" Type="http://schemas.openxmlformats.org/officeDocument/2006/relationships/image" Target="../media/image54.wmf"/><Relationship Id="rId10" Type="http://schemas.openxmlformats.org/officeDocument/2006/relationships/image" Target="../media/image57.wmf"/><Relationship Id="rId4" Type="http://schemas.openxmlformats.org/officeDocument/2006/relationships/oleObject" Target="../embeddings/oleObject48.bin"/><Relationship Id="rId9" Type="http://schemas.openxmlformats.org/officeDocument/2006/relationships/oleObject" Target="../embeddings/oleObject50.bin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3.bin"/><Relationship Id="rId3" Type="http://schemas.openxmlformats.org/officeDocument/2006/relationships/image" Target="../media/image2.png"/><Relationship Id="rId7" Type="http://schemas.openxmlformats.org/officeDocument/2006/relationships/image" Target="../media/image59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2.bin"/><Relationship Id="rId5" Type="http://schemas.openxmlformats.org/officeDocument/2006/relationships/image" Target="../media/image58.wmf"/><Relationship Id="rId4" Type="http://schemas.openxmlformats.org/officeDocument/2006/relationships/oleObject" Target="../embeddings/oleObject51.bin"/><Relationship Id="rId9" Type="http://schemas.openxmlformats.org/officeDocument/2006/relationships/image" Target="../media/image60.w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www.mathsrevision.com/index_files/Maths/Presentations/S1_Presentations/S1_Official_Homework_7_PercentagesV3.xlsm" TargetMode="External"/><Relationship Id="rId5" Type="http://schemas.openxmlformats.org/officeDocument/2006/relationships/image" Target="../media/image35.jpe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wmf"/><Relationship Id="rId4" Type="http://schemas.openxmlformats.org/officeDocument/2006/relationships/oleObject" Target="../embeddings/oleObject2.bin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6.bin"/><Relationship Id="rId13" Type="http://schemas.openxmlformats.org/officeDocument/2006/relationships/image" Target="../media/image11.wmf"/><Relationship Id="rId18" Type="http://schemas.openxmlformats.org/officeDocument/2006/relationships/oleObject" Target="../embeddings/oleObject11.bin"/><Relationship Id="rId3" Type="http://schemas.openxmlformats.org/officeDocument/2006/relationships/image" Target="../media/image6.wmf"/><Relationship Id="rId21" Type="http://schemas.openxmlformats.org/officeDocument/2006/relationships/image" Target="../media/image2.png"/><Relationship Id="rId7" Type="http://schemas.openxmlformats.org/officeDocument/2006/relationships/image" Target="../media/image8.wmf"/><Relationship Id="rId12" Type="http://schemas.openxmlformats.org/officeDocument/2006/relationships/oleObject" Target="../embeddings/oleObject8.bin"/><Relationship Id="rId17" Type="http://schemas.openxmlformats.org/officeDocument/2006/relationships/image" Target="../media/image13.wmf"/><Relationship Id="rId2" Type="http://schemas.openxmlformats.org/officeDocument/2006/relationships/oleObject" Target="../embeddings/oleObject3.bin"/><Relationship Id="rId16" Type="http://schemas.openxmlformats.org/officeDocument/2006/relationships/oleObject" Target="../embeddings/oleObject10.bin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5.bin"/><Relationship Id="rId11" Type="http://schemas.openxmlformats.org/officeDocument/2006/relationships/image" Target="../media/image10.wmf"/><Relationship Id="rId5" Type="http://schemas.openxmlformats.org/officeDocument/2006/relationships/image" Target="../media/image7.wmf"/><Relationship Id="rId15" Type="http://schemas.openxmlformats.org/officeDocument/2006/relationships/image" Target="../media/image12.wmf"/><Relationship Id="rId10" Type="http://schemas.openxmlformats.org/officeDocument/2006/relationships/oleObject" Target="../embeddings/oleObject7.bin"/><Relationship Id="rId19" Type="http://schemas.openxmlformats.org/officeDocument/2006/relationships/image" Target="../media/image14.wmf"/><Relationship Id="rId4" Type="http://schemas.openxmlformats.org/officeDocument/2006/relationships/oleObject" Target="../embeddings/oleObject4.bin"/><Relationship Id="rId9" Type="http://schemas.openxmlformats.org/officeDocument/2006/relationships/image" Target="../media/image9.wmf"/><Relationship Id="rId14" Type="http://schemas.openxmlformats.org/officeDocument/2006/relationships/oleObject" Target="../embeddings/oleObject9.bin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4.bin"/><Relationship Id="rId3" Type="http://schemas.openxmlformats.org/officeDocument/2006/relationships/image" Target="../media/image2.png"/><Relationship Id="rId7" Type="http://schemas.openxmlformats.org/officeDocument/2006/relationships/image" Target="../media/image16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3.bin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2.bin"/><Relationship Id="rId9" Type="http://schemas.openxmlformats.org/officeDocument/2006/relationships/image" Target="../media/image17.w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3.wmf"/><Relationship Id="rId18" Type="http://schemas.openxmlformats.org/officeDocument/2006/relationships/oleObject" Target="../embeddings/oleObject23.bin"/><Relationship Id="rId3" Type="http://schemas.openxmlformats.org/officeDocument/2006/relationships/image" Target="../media/image18.wmf"/><Relationship Id="rId21" Type="http://schemas.openxmlformats.org/officeDocument/2006/relationships/image" Target="../media/image2.png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20.bin"/><Relationship Id="rId17" Type="http://schemas.openxmlformats.org/officeDocument/2006/relationships/image" Target="../media/image25.wmf"/><Relationship Id="rId2" Type="http://schemas.openxmlformats.org/officeDocument/2006/relationships/oleObject" Target="../embeddings/oleObject15.bin"/><Relationship Id="rId16" Type="http://schemas.openxmlformats.org/officeDocument/2006/relationships/oleObject" Target="../embeddings/oleObject22.bin"/><Relationship Id="rId20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2.wmf"/><Relationship Id="rId5" Type="http://schemas.openxmlformats.org/officeDocument/2006/relationships/image" Target="../media/image19.wmf"/><Relationship Id="rId15" Type="http://schemas.openxmlformats.org/officeDocument/2006/relationships/image" Target="../media/image24.wmf"/><Relationship Id="rId10" Type="http://schemas.openxmlformats.org/officeDocument/2006/relationships/oleObject" Target="../embeddings/oleObject19.bin"/><Relationship Id="rId19" Type="http://schemas.openxmlformats.org/officeDocument/2006/relationships/image" Target="../media/image26.w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1.wmf"/><Relationship Id="rId14" Type="http://schemas.openxmlformats.org/officeDocument/2006/relationships/oleObject" Target="../embeddings/oleObject21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6.bin"/><Relationship Id="rId13" Type="http://schemas.openxmlformats.org/officeDocument/2006/relationships/image" Target="../media/image31.wmf"/><Relationship Id="rId3" Type="http://schemas.openxmlformats.org/officeDocument/2006/relationships/image" Target="../media/image2.png"/><Relationship Id="rId7" Type="http://schemas.openxmlformats.org/officeDocument/2006/relationships/image" Target="../media/image28.wmf"/><Relationship Id="rId12" Type="http://schemas.openxmlformats.org/officeDocument/2006/relationships/oleObject" Target="../embeddings/oleObject28.bin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25.bin"/><Relationship Id="rId11" Type="http://schemas.openxmlformats.org/officeDocument/2006/relationships/image" Target="../media/image30.wmf"/><Relationship Id="rId5" Type="http://schemas.openxmlformats.org/officeDocument/2006/relationships/image" Target="../media/image27.wmf"/><Relationship Id="rId15" Type="http://schemas.openxmlformats.org/officeDocument/2006/relationships/image" Target="../media/image32.wmf"/><Relationship Id="rId10" Type="http://schemas.openxmlformats.org/officeDocument/2006/relationships/oleObject" Target="../embeddings/oleObject27.bin"/><Relationship Id="rId4" Type="http://schemas.openxmlformats.org/officeDocument/2006/relationships/oleObject" Target="../embeddings/oleObject24.bin"/><Relationship Id="rId9" Type="http://schemas.openxmlformats.org/officeDocument/2006/relationships/image" Target="../media/image29.wmf"/><Relationship Id="rId14" Type="http://schemas.openxmlformats.org/officeDocument/2006/relationships/oleObject" Target="../embeddings/oleObject29.bin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2.png"/><Relationship Id="rId7" Type="http://schemas.openxmlformats.org/officeDocument/2006/relationships/image" Target="../media/image34.wmf"/><Relationship Id="rId12" Type="http://schemas.openxmlformats.org/officeDocument/2006/relationships/image" Target="../media/image37.wm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oleObject" Target="../embeddings/oleObject31.bin"/><Relationship Id="rId11" Type="http://schemas.openxmlformats.org/officeDocument/2006/relationships/oleObject" Target="../embeddings/oleObject33.bin"/><Relationship Id="rId5" Type="http://schemas.openxmlformats.org/officeDocument/2006/relationships/image" Target="../media/image33.wmf"/><Relationship Id="rId10" Type="http://schemas.openxmlformats.org/officeDocument/2006/relationships/image" Target="../media/image36.wmf"/><Relationship Id="rId4" Type="http://schemas.openxmlformats.org/officeDocument/2006/relationships/oleObject" Target="../embeddings/oleObject30.bin"/><Relationship Id="rId9" Type="http://schemas.openxmlformats.org/officeDocument/2006/relationships/oleObject" Target="../embeddings/oleObject3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066">
            <a:extLst>
              <a:ext uri="{FF2B5EF4-FFF2-40B4-BE49-F238E27FC236}">
                <a16:creationId xmlns:a16="http://schemas.microsoft.com/office/drawing/2014/main" id="{D350DE16-49A6-1FC1-22AA-26DBEA0B6A0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DF1CB924-4F21-4729-BA3E-1A1D45F5030C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24" name="Rectangle 2067">
            <a:extLst>
              <a:ext uri="{FF2B5EF4-FFF2-40B4-BE49-F238E27FC236}">
                <a16:creationId xmlns:a16="http://schemas.microsoft.com/office/drawing/2014/main" id="{6D89126D-4D41-058B-8615-20D4AEBB55D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Compiled by Mr. Lafferty Maths Dept.</a:t>
            </a:r>
          </a:p>
        </p:txBody>
      </p:sp>
      <p:sp>
        <p:nvSpPr>
          <p:cNvPr id="31746" name="Rectangle 2">
            <a:extLst>
              <a:ext uri="{FF2B5EF4-FFF2-40B4-BE49-F238E27FC236}">
                <a16:creationId xmlns:a16="http://schemas.microsoft.com/office/drawing/2014/main" id="{DF9E29EC-040E-C2D2-C125-8717A10B9B90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51000" y="615950"/>
            <a:ext cx="5256213" cy="695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Fractions Decimals Percentages</a:t>
            </a:r>
          </a:p>
        </p:txBody>
      </p:sp>
      <p:pic>
        <p:nvPicPr>
          <p:cNvPr id="20485" name="Picture 3" descr="scottishflag">
            <a:extLst>
              <a:ext uri="{FF2B5EF4-FFF2-40B4-BE49-F238E27FC236}">
                <a16:creationId xmlns:a16="http://schemas.microsoft.com/office/drawing/2014/main" id="{0EC8182F-EEF9-18E3-286A-4FD40E172CE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6" name="Text Box 4">
            <a:extLst>
              <a:ext uri="{FF2B5EF4-FFF2-40B4-BE49-F238E27FC236}">
                <a16:creationId xmlns:a16="http://schemas.microsoft.com/office/drawing/2014/main" id="{EB887526-A48F-B472-2870-C7FF10952D3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487" name="Picture 5" descr="Office Objects 0572">
            <a:extLst>
              <a:ext uri="{FF2B5EF4-FFF2-40B4-BE49-F238E27FC236}">
                <a16:creationId xmlns:a16="http://schemas.microsoft.com/office/drawing/2014/main" id="{75D2CA68-F616-75B8-6C55-F92CF80230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8" name="Text Box 21">
            <a:extLst>
              <a:ext uri="{FF2B5EF4-FFF2-40B4-BE49-F238E27FC236}">
                <a16:creationId xmlns:a16="http://schemas.microsoft.com/office/drawing/2014/main" id="{F0762573-5AB3-0FD7-68C6-194B011137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06575" y="2406650"/>
            <a:ext cx="7159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Conversion between % Fractions and Decimals </a:t>
            </a:r>
          </a:p>
        </p:txBody>
      </p:sp>
      <p:sp>
        <p:nvSpPr>
          <p:cNvPr id="20489" name="AutoShape 22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2CE0A75D-428F-0C8A-2D63-44BB2DFEDD4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2443163"/>
            <a:ext cx="490538" cy="412750"/>
          </a:xfrm>
          <a:prstGeom prst="actionButtonForwardNext">
            <a:avLst/>
          </a:pr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0" name="Text Box 25">
            <a:extLst>
              <a:ext uri="{FF2B5EF4-FFF2-40B4-BE49-F238E27FC236}">
                <a16:creationId xmlns:a16="http://schemas.microsoft.com/office/drawing/2014/main" id="{BFC3DB9B-E29A-0248-4214-6E5C670ABF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3263" y="3344863"/>
            <a:ext cx="60753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Finding a Percentage with a Calculator </a:t>
            </a:r>
          </a:p>
        </p:txBody>
      </p:sp>
      <p:sp>
        <p:nvSpPr>
          <p:cNvPr id="20491" name="AutoShape 26">
            <a:hlinkClick r:id="rId5" action="ppaction://hlinksldjump" highlightClick="1"/>
            <a:extLst>
              <a:ext uri="{FF2B5EF4-FFF2-40B4-BE49-F238E27FC236}">
                <a16:creationId xmlns:a16="http://schemas.microsoft.com/office/drawing/2014/main" id="{AA388CEC-1BB5-BBC4-8E10-EB29AF147C5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19200" y="3386138"/>
            <a:ext cx="490538" cy="412750"/>
          </a:xfrm>
          <a:prstGeom prst="actionButtonForwardNex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0492" name="Text Box 27">
            <a:extLst>
              <a:ext uri="{FF2B5EF4-FFF2-40B4-BE49-F238E27FC236}">
                <a16:creationId xmlns:a16="http://schemas.microsoft.com/office/drawing/2014/main" id="{24F09A6A-B89B-39E3-0F34-1C202ABA54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6275" y="4268788"/>
            <a:ext cx="27876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Percentage Rising</a:t>
            </a:r>
          </a:p>
        </p:txBody>
      </p:sp>
      <p:sp>
        <p:nvSpPr>
          <p:cNvPr id="20493" name="AutoShape 31">
            <a:hlinkClick r:id="rId6" action="ppaction://hlinksldjump" highlightClick="1"/>
            <a:extLst>
              <a:ext uri="{FF2B5EF4-FFF2-40B4-BE49-F238E27FC236}">
                <a16:creationId xmlns:a16="http://schemas.microsoft.com/office/drawing/2014/main" id="{D3008DA1-8822-3419-1AEF-5AE3E1919DA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23963" y="4292600"/>
            <a:ext cx="490537" cy="412750"/>
          </a:xfrm>
          <a:prstGeom prst="actionButtonForwardNext">
            <a:avLst/>
          </a:prstGeom>
          <a:solidFill>
            <a:srgbClr val="969696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pic>
        <p:nvPicPr>
          <p:cNvPr id="20494" name="Picture 24" descr="FX83ES250.jpg">
            <a:extLst>
              <a:ext uri="{FF2B5EF4-FFF2-40B4-BE49-F238E27FC236}">
                <a16:creationId xmlns:a16="http://schemas.microsoft.com/office/drawing/2014/main" id="{0F8B657D-7301-8FE6-544D-3633E20353F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8051800" y="3136900"/>
            <a:ext cx="812800" cy="1611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95" name="Text Box 27">
            <a:extLst>
              <a:ext uri="{FF2B5EF4-FFF2-40B4-BE49-F238E27FC236}">
                <a16:creationId xmlns:a16="http://schemas.microsoft.com/office/drawing/2014/main" id="{B5ED3766-1EBC-2CAB-AB61-450AFD209D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58975" y="5094288"/>
            <a:ext cx="2471738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b="1">
                <a:solidFill>
                  <a:srgbClr val="F9F911"/>
                </a:solidFill>
              </a:rPr>
              <a:t>Percentage Fall</a:t>
            </a:r>
          </a:p>
        </p:txBody>
      </p:sp>
      <p:sp>
        <p:nvSpPr>
          <p:cNvPr id="20496" name="AutoShape 31">
            <a:hlinkClick r:id="rId4" action="ppaction://hlinksldjump" highlightClick="1"/>
            <a:extLst>
              <a:ext uri="{FF2B5EF4-FFF2-40B4-BE49-F238E27FC236}">
                <a16:creationId xmlns:a16="http://schemas.microsoft.com/office/drawing/2014/main" id="{1730276E-123C-AF2F-9711-8BF63D79AA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36663" y="5118100"/>
            <a:ext cx="490537" cy="412750"/>
          </a:xfrm>
          <a:prstGeom prst="actionButtonForwardNext">
            <a:avLst/>
          </a:pr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E10EB778-F650-A4EB-8B2A-23EB9BA8D5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1CCC46D-205B-7820-CAA6-05626C8C6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2532" name="Rectangle 2">
            <a:extLst>
              <a:ext uri="{FF2B5EF4-FFF2-40B4-BE49-F238E27FC236}">
                <a16:creationId xmlns:a16="http://schemas.microsoft.com/office/drawing/2014/main" id="{B06A3515-6B4E-0BA6-D6FD-450B64CF28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2533" name="Text Box 3">
            <a:extLst>
              <a:ext uri="{FF2B5EF4-FFF2-40B4-BE49-F238E27FC236}">
                <a16:creationId xmlns:a16="http://schemas.microsoft.com/office/drawing/2014/main" id="{B2BE9AD0-D03B-2AB1-32FB-31149A96DF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1</a:t>
            </a:r>
          </a:p>
          <a:p>
            <a:pPr algn="ctr" eaLnBrk="1" hangingPunct="1"/>
            <a:r>
              <a:rPr lang="en-GB" altLang="en-US" sz="4000"/>
              <a:t>Ch3 (page 23)</a:t>
            </a:r>
          </a:p>
        </p:txBody>
      </p:sp>
      <p:pic>
        <p:nvPicPr>
          <p:cNvPr id="22534" name="Picture 4" descr="ag00463_">
            <a:extLst>
              <a:ext uri="{FF2B5EF4-FFF2-40B4-BE49-F238E27FC236}">
                <a16:creationId xmlns:a16="http://schemas.microsoft.com/office/drawing/2014/main" id="{9E8C80D9-F86B-14EF-7D16-EC9160CD64C5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5" descr="scottishflag">
            <a:extLst>
              <a:ext uri="{FF2B5EF4-FFF2-40B4-BE49-F238E27FC236}">
                <a16:creationId xmlns:a16="http://schemas.microsoft.com/office/drawing/2014/main" id="{3BD19939-D4BE-A05D-C1BC-9EE2279021D0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6" descr="Office Objects 0572">
            <a:extLst>
              <a:ext uri="{FF2B5EF4-FFF2-40B4-BE49-F238E27FC236}">
                <a16:creationId xmlns:a16="http://schemas.microsoft.com/office/drawing/2014/main" id="{AB1E5EED-B0B0-1FFF-9080-F2B8D55A63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7" name="Text Box 7">
            <a:extLst>
              <a:ext uri="{FF2B5EF4-FFF2-40B4-BE49-F238E27FC236}">
                <a16:creationId xmlns:a16="http://schemas.microsoft.com/office/drawing/2014/main" id="{EF2539BC-9ED9-63A7-A5EC-D9C3859BF04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4E248710-33C8-6179-DE57-455CF195F3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22539" name="TextBox 27">
            <a:extLst>
              <a:ext uri="{FF2B5EF4-FFF2-40B4-BE49-F238E27FC236}">
                <a16:creationId xmlns:a16="http://schemas.microsoft.com/office/drawing/2014/main" id="{49D59E2F-4995-377C-A734-73D0CAD47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</p:spTree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066">
            <a:extLst>
              <a:ext uri="{FF2B5EF4-FFF2-40B4-BE49-F238E27FC236}">
                <a16:creationId xmlns:a16="http://schemas.microsoft.com/office/drawing/2014/main" id="{7AB40B38-273D-1EF4-C429-D3384E7383F1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ECD9FF55-2C65-43F3-8CE9-CDC0C8357F0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2067">
            <a:extLst>
              <a:ext uri="{FF2B5EF4-FFF2-40B4-BE49-F238E27FC236}">
                <a16:creationId xmlns:a16="http://schemas.microsoft.com/office/drawing/2014/main" id="{E66E5A23-42EB-9AD4-A1A0-FDD36AEB879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8197" name="Rectangle 2">
            <a:extLst>
              <a:ext uri="{FF2B5EF4-FFF2-40B4-BE49-F238E27FC236}">
                <a16:creationId xmlns:a16="http://schemas.microsoft.com/office/drawing/2014/main" id="{F8FD27F2-9173-88D6-1CB8-B6D7103F9D8E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717675" y="374650"/>
            <a:ext cx="5610225" cy="949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Starter Questions</a:t>
            </a:r>
          </a:p>
        </p:txBody>
      </p:sp>
      <p:pic>
        <p:nvPicPr>
          <p:cNvPr id="8198" name="Picture 3" descr="scottishflag">
            <a:extLst>
              <a:ext uri="{FF2B5EF4-FFF2-40B4-BE49-F238E27FC236}">
                <a16:creationId xmlns:a16="http://schemas.microsoft.com/office/drawing/2014/main" id="{D4D1200F-6A93-7333-1EEC-6E9477C804B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9" name="Text Box 4">
            <a:extLst>
              <a:ext uri="{FF2B5EF4-FFF2-40B4-BE49-F238E27FC236}">
                <a16:creationId xmlns:a16="http://schemas.microsoft.com/office/drawing/2014/main" id="{4FBFEF67-6BBA-756B-9B92-87D068780DC4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8194" name="Object 5">
            <a:extLst>
              <a:ext uri="{FF2B5EF4-FFF2-40B4-BE49-F238E27FC236}">
                <a16:creationId xmlns:a16="http://schemas.microsoft.com/office/drawing/2014/main" id="{C7E47A78-9762-32AD-2282-2932C3DE593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8563" y="2120900"/>
          <a:ext cx="7132637" cy="351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003640" imgH="2463480" progId="Equation.DSMT4">
                  <p:embed/>
                </p:oleObj>
              </mc:Choice>
              <mc:Fallback>
                <p:oleObj name="Equation" r:id="rId3" imgW="5003640" imgH="246348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2120900"/>
                        <a:ext cx="7132637" cy="351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200" name="Picture 5" descr="Office Objects 0572">
            <a:extLst>
              <a:ext uri="{FF2B5EF4-FFF2-40B4-BE49-F238E27FC236}">
                <a16:creationId xmlns:a16="http://schemas.microsoft.com/office/drawing/2014/main" id="{CB025F70-10AD-F57E-0FD2-1213DD25AE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201" name="TextBox 10">
            <a:extLst>
              <a:ext uri="{FF2B5EF4-FFF2-40B4-BE49-F238E27FC236}">
                <a16:creationId xmlns:a16="http://schemas.microsoft.com/office/drawing/2014/main" id="{5C414B80-D964-69AD-058B-A06DF03093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FB8D0E04-BD7E-44ED-EDF9-FB33A09A9E40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2E8888-B496-4DE9-9C08-302191F13E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21CF984B-2D3F-2949-1406-1D0CE7B338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3556" name="Rectangle 2">
            <a:extLst>
              <a:ext uri="{FF2B5EF4-FFF2-40B4-BE49-F238E27FC236}">
                <a16:creationId xmlns:a16="http://schemas.microsoft.com/office/drawing/2014/main" id="{805C4B33-747C-6021-982A-8E45E4DFAAD8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89100" y="552450"/>
            <a:ext cx="5256213" cy="69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Percentages</a:t>
            </a:r>
          </a:p>
        </p:txBody>
      </p:sp>
      <p:pic>
        <p:nvPicPr>
          <p:cNvPr id="23557" name="Picture 3" descr="scottishflag">
            <a:extLst>
              <a:ext uri="{FF2B5EF4-FFF2-40B4-BE49-F238E27FC236}">
                <a16:creationId xmlns:a16="http://schemas.microsoft.com/office/drawing/2014/main" id="{20CD91CC-8289-A116-030A-07932ADDE6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8" name="Text Box 4">
            <a:extLst>
              <a:ext uri="{FF2B5EF4-FFF2-40B4-BE49-F238E27FC236}">
                <a16:creationId xmlns:a16="http://schemas.microsoft.com/office/drawing/2014/main" id="{7313A575-482D-3467-0A96-62D2157D487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3559" name="Picture 5" descr="Office Objects 0572">
            <a:extLst>
              <a:ext uri="{FF2B5EF4-FFF2-40B4-BE49-F238E27FC236}">
                <a16:creationId xmlns:a16="http://schemas.microsoft.com/office/drawing/2014/main" id="{F62F89A5-D16A-A1D7-C850-4D5BF1DBD5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8CC9B459-7E9C-DCA1-6CE6-AE0002B5EF5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FE9DFB4A-E71B-F177-383C-102BFA15DB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BB58D73F-80D2-BDDF-43CE-30B8C8EDD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0" y="3025775"/>
            <a:ext cx="41783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how to calculate a percentage using a calculator.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3563" name="Line 9">
            <a:extLst>
              <a:ext uri="{FF2B5EF4-FFF2-40B4-BE49-F238E27FC236}">
                <a16:creationId xmlns:a16="http://schemas.microsoft.com/office/drawing/2014/main" id="{70449CA1-43EE-A4DF-A391-A8D67769351A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264FCF71-E17D-8E0E-27D5-A475B08AF5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to calculate a percentage of a quantity using a calculator.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A2B10877-3457-78A6-6BAF-6946F1B2C7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Show working.</a:t>
            </a:r>
          </a:p>
        </p:txBody>
      </p:sp>
      <p:sp>
        <p:nvSpPr>
          <p:cNvPr id="23566" name="TextBox 10">
            <a:extLst>
              <a:ext uri="{FF2B5EF4-FFF2-40B4-BE49-F238E27FC236}">
                <a16:creationId xmlns:a16="http://schemas.microsoft.com/office/drawing/2014/main" id="{DDA6DA6C-FF92-774A-5CFC-3BB37570D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3567" name="TextBox 14">
            <a:extLst>
              <a:ext uri="{FF2B5EF4-FFF2-40B4-BE49-F238E27FC236}">
                <a16:creationId xmlns:a16="http://schemas.microsoft.com/office/drawing/2014/main" id="{2FE84154-7317-EB85-2F7B-8C5B229FB0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3" descr="scottishflag">
            <a:extLst>
              <a:ext uri="{FF2B5EF4-FFF2-40B4-BE49-F238E27FC236}">
                <a16:creationId xmlns:a16="http://schemas.microsoft.com/office/drawing/2014/main" id="{961140FF-0120-3EBD-96D4-560F242D047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Box 10">
            <a:extLst>
              <a:ext uri="{FF2B5EF4-FFF2-40B4-BE49-F238E27FC236}">
                <a16:creationId xmlns:a16="http://schemas.microsoft.com/office/drawing/2014/main" id="{1007ACAA-D237-5CF8-A3A7-1FE721B585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46" name="Date Placeholder 1">
            <a:extLst>
              <a:ext uri="{FF2B5EF4-FFF2-40B4-BE49-F238E27FC236}">
                <a16:creationId xmlns:a16="http://schemas.microsoft.com/office/drawing/2014/main" id="{70A137A5-9168-06CF-0D9D-3EABB7717B3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8D84AA4-22C8-4827-8F05-AF7B9CC44FD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7" name="Footer Placeholder 2">
            <a:extLst>
              <a:ext uri="{FF2B5EF4-FFF2-40B4-BE49-F238E27FC236}">
                <a16:creationId xmlns:a16="http://schemas.microsoft.com/office/drawing/2014/main" id="{767CCE34-DC99-FE11-4D71-5B3AD90EBA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09589" name="AutoShape 21">
            <a:extLst>
              <a:ext uri="{FF2B5EF4-FFF2-40B4-BE49-F238E27FC236}">
                <a16:creationId xmlns:a16="http://schemas.microsoft.com/office/drawing/2014/main" id="{743B09A9-88BD-39B1-33F0-72D903DD432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43500" y="4573588"/>
            <a:ext cx="4000500" cy="1647825"/>
          </a:xfrm>
          <a:prstGeom prst="cloudCallout">
            <a:avLst>
              <a:gd name="adj1" fmla="val -68546"/>
              <a:gd name="adj2" fmla="val -86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9226" name="Text Box 6">
            <a:extLst>
              <a:ext uri="{FF2B5EF4-FFF2-40B4-BE49-F238E27FC236}">
                <a16:creationId xmlns:a16="http://schemas.microsoft.com/office/drawing/2014/main" id="{B82510F6-4F0C-CBCA-8EF2-7062956E4E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3788" y="2012950"/>
            <a:ext cx="364648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/>
              <a:t>Find 17% of £450</a:t>
            </a:r>
          </a:p>
        </p:txBody>
      </p:sp>
      <p:sp>
        <p:nvSpPr>
          <p:cNvPr id="109581" name="Rectangle 13">
            <a:extLst>
              <a:ext uri="{FF2B5EF4-FFF2-40B4-BE49-F238E27FC236}">
                <a16:creationId xmlns:a16="http://schemas.microsoft.com/office/drawing/2014/main" id="{E3193A88-87C0-1613-FF2E-E3BDA8815D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109590" name="AutoShape 22">
            <a:extLst>
              <a:ext uri="{FF2B5EF4-FFF2-40B4-BE49-F238E27FC236}">
                <a16:creationId xmlns:a16="http://schemas.microsoft.com/office/drawing/2014/main" id="{E5DEEFAD-3E68-966C-B426-5007F622106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1150" y="0"/>
            <a:ext cx="2890838" cy="1778000"/>
          </a:xfrm>
          <a:prstGeom prst="cloudCallout">
            <a:avLst>
              <a:gd name="adj1" fmla="val 46153"/>
              <a:gd name="adj2" fmla="val 68847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of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means multiple</a:t>
            </a:r>
          </a:p>
        </p:txBody>
      </p:sp>
      <p:graphicFrame>
        <p:nvGraphicFramePr>
          <p:cNvPr id="109629" name="Object 61">
            <a:extLst>
              <a:ext uri="{FF2B5EF4-FFF2-40B4-BE49-F238E27FC236}">
                <a16:creationId xmlns:a16="http://schemas.microsoft.com/office/drawing/2014/main" id="{819986B7-CC09-AA87-E0CA-F1F291CC368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28850" y="2933700"/>
          <a:ext cx="2443163" cy="1042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815840" imgH="774360" progId="Equation.DSMT4">
                  <p:embed/>
                </p:oleObj>
              </mc:Choice>
              <mc:Fallback>
                <p:oleObj name="Equation" r:id="rId3" imgW="1815840" imgH="774360" progId="Equation.DSMT4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28850" y="2933700"/>
                        <a:ext cx="2443163" cy="1042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0" name="Object 62">
            <a:extLst>
              <a:ext uri="{FF2B5EF4-FFF2-40B4-BE49-F238E27FC236}">
                <a16:creationId xmlns:a16="http://schemas.microsoft.com/office/drawing/2014/main" id="{C6C1ACAC-2F8A-8498-0AE5-D98C2DF18F1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76475" y="4367213"/>
          <a:ext cx="3125788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323800" imgH="304560" progId="Equation.DSMT4">
                  <p:embed/>
                </p:oleObj>
              </mc:Choice>
              <mc:Fallback>
                <p:oleObj name="Equation" r:id="rId5" imgW="2323800" imgH="304560" progId="Equation.DSMT4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6475" y="4367213"/>
                        <a:ext cx="3125788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631" name="Object 63">
            <a:extLst>
              <a:ext uri="{FF2B5EF4-FFF2-40B4-BE49-F238E27FC236}">
                <a16:creationId xmlns:a16="http://schemas.microsoft.com/office/drawing/2014/main" id="{5A2F0F90-2C31-7CDB-A5A1-9A487A145B9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90763" y="5132388"/>
          <a:ext cx="1979612" cy="460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473120" imgH="342720" progId="Equation.DSMT4">
                  <p:embed/>
                </p:oleObj>
              </mc:Choice>
              <mc:Fallback>
                <p:oleObj name="Equation" r:id="rId7" imgW="1473120" imgH="342720" progId="Equation.DSMT4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90763" y="5132388"/>
                        <a:ext cx="1979612" cy="4603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229" name="Picture 6" descr="Office Objects 0572">
            <a:extLst>
              <a:ext uri="{FF2B5EF4-FFF2-40B4-BE49-F238E27FC236}">
                <a16:creationId xmlns:a16="http://schemas.microsoft.com/office/drawing/2014/main" id="{25F46C4A-BACB-BD90-0B85-57280431CC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30" name="Text Box 4">
            <a:extLst>
              <a:ext uri="{FF2B5EF4-FFF2-40B4-BE49-F238E27FC236}">
                <a16:creationId xmlns:a16="http://schemas.microsoft.com/office/drawing/2014/main" id="{89EBA3B2-B586-5B9F-BDC5-C78995178081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9231" name="TextBox 14">
            <a:extLst>
              <a:ext uri="{FF2B5EF4-FFF2-40B4-BE49-F238E27FC236}">
                <a16:creationId xmlns:a16="http://schemas.microsoft.com/office/drawing/2014/main" id="{282C4D80-D1AC-013D-40AC-B949F2C097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45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  <p:pic>
        <p:nvPicPr>
          <p:cNvPr id="49" name="Picture 48" descr="FX83ES250.jpg">
            <a:extLst>
              <a:ext uri="{FF2B5EF4-FFF2-40B4-BE49-F238E27FC236}">
                <a16:creationId xmlns:a16="http://schemas.microsoft.com/office/drawing/2014/main" id="{C415CF65-76A2-37E1-4FE2-2BAEC9030CE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152400" y="28829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9589" grpId="0" animBg="1" autoUpdateAnimBg="0"/>
      <p:bldP spid="109590" grpId="0" animBg="1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Text Box 4">
            <a:extLst>
              <a:ext uri="{FF2B5EF4-FFF2-40B4-BE49-F238E27FC236}">
                <a16:creationId xmlns:a16="http://schemas.microsoft.com/office/drawing/2014/main" id="{E76B8A5D-8852-2DD0-CE30-2DCED299FB70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40" name="Date Placeholder 1">
            <a:extLst>
              <a:ext uri="{FF2B5EF4-FFF2-40B4-BE49-F238E27FC236}">
                <a16:creationId xmlns:a16="http://schemas.microsoft.com/office/drawing/2014/main" id="{4E6087D8-FF73-0DEE-AE55-961DFC3EE2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9F6C4F1-D1AB-49C2-A45A-0F172C50442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41" name="Footer Placeholder 2">
            <a:extLst>
              <a:ext uri="{FF2B5EF4-FFF2-40B4-BE49-F238E27FC236}">
                <a16:creationId xmlns:a16="http://schemas.microsoft.com/office/drawing/2014/main" id="{2228B914-38A7-8B24-6A75-A80E72C43C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10594" name="AutoShape 2">
            <a:extLst>
              <a:ext uri="{FF2B5EF4-FFF2-40B4-BE49-F238E27FC236}">
                <a16:creationId xmlns:a16="http://schemas.microsoft.com/office/drawing/2014/main" id="{FCC7147C-CAE3-4A5A-0A3B-71E3CAA78059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6200" y="4605338"/>
            <a:ext cx="3987800" cy="1647825"/>
          </a:xfrm>
          <a:prstGeom prst="cloudCallout">
            <a:avLst>
              <a:gd name="adj1" fmla="val -65935"/>
              <a:gd name="adj2" fmla="val -3856"/>
            </a:avLst>
          </a:prstGeom>
          <a:solidFill>
            <a:schemeClr val="accent1"/>
          </a:solidFill>
          <a:ln w="19050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Remember !! money </a:t>
            </a:r>
          </a:p>
          <a:p>
            <a:pPr algn="ctr" eaLnBrk="1" hangingPunct="1"/>
            <a:r>
              <a:rPr lang="en-GB" altLang="en-US">
                <a:solidFill>
                  <a:srgbClr val="000000"/>
                </a:solidFill>
              </a:rPr>
              <a:t>2 decimal places</a:t>
            </a:r>
          </a:p>
        </p:txBody>
      </p:sp>
      <p:sp>
        <p:nvSpPr>
          <p:cNvPr id="10249" name="Text Box 6">
            <a:extLst>
              <a:ext uri="{FF2B5EF4-FFF2-40B4-BE49-F238E27FC236}">
                <a16:creationId xmlns:a16="http://schemas.microsoft.com/office/drawing/2014/main" id="{EBE3D88E-5E26-9F74-5F33-448BDC3FD4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11275" y="2012950"/>
            <a:ext cx="32099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3200"/>
              <a:t>Find 4% of £70</a:t>
            </a:r>
          </a:p>
        </p:txBody>
      </p:sp>
      <p:sp>
        <p:nvSpPr>
          <p:cNvPr id="110600" name="Rectangle 8">
            <a:extLst>
              <a:ext uri="{FF2B5EF4-FFF2-40B4-BE49-F238E27FC236}">
                <a16:creationId xmlns:a16="http://schemas.microsoft.com/office/drawing/2014/main" id="{5B9D0AC7-D0DE-41D0-274A-BB48BD498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10641" name="Object 49">
            <a:extLst>
              <a:ext uri="{FF2B5EF4-FFF2-40B4-BE49-F238E27FC236}">
                <a16:creationId xmlns:a16="http://schemas.microsoft.com/office/drawing/2014/main" id="{81E8C0D5-B48F-6EC1-A3B6-93CBF33134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3838" y="2768600"/>
          <a:ext cx="2185987" cy="1050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612800" imgH="774360" progId="Equation.DSMT4">
                  <p:embed/>
                </p:oleObj>
              </mc:Choice>
              <mc:Fallback>
                <p:oleObj name="Equation" r:id="rId2" imgW="1612800" imgH="774360" progId="Equation.DSMT4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3838" y="2768600"/>
                        <a:ext cx="2185987" cy="1050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2" name="Object 50">
            <a:extLst>
              <a:ext uri="{FF2B5EF4-FFF2-40B4-BE49-F238E27FC236}">
                <a16:creationId xmlns:a16="http://schemas.microsoft.com/office/drawing/2014/main" id="{3A19D71C-7758-FA85-2C49-5FEA2519D73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40025" y="4256088"/>
          <a:ext cx="2720975" cy="438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892160" imgH="304560" progId="Equation.DSMT4">
                  <p:embed/>
                </p:oleObj>
              </mc:Choice>
              <mc:Fallback>
                <p:oleObj name="Equation" r:id="rId4" imgW="1892160" imgH="304560" progId="Equation.DSMT4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40025" y="4256088"/>
                        <a:ext cx="2720975" cy="438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43" name="Object 51">
            <a:extLst>
              <a:ext uri="{FF2B5EF4-FFF2-40B4-BE49-F238E27FC236}">
                <a16:creationId xmlns:a16="http://schemas.microsoft.com/office/drawing/2014/main" id="{2D2F9383-D75B-849E-C075-D279935C3F2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765425" y="5046663"/>
          <a:ext cx="1714500" cy="50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68200" imgH="342720" progId="Equation.DSMT4">
                  <p:embed/>
                </p:oleObj>
              </mc:Choice>
              <mc:Fallback>
                <p:oleObj name="Equation" r:id="rId6" imgW="1168200" imgH="342720" progId="Equation.DSMT4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65425" y="5046663"/>
                        <a:ext cx="1714500" cy="50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2" name="Picture 41" descr="FX83ES250.jpg">
            <a:extLst>
              <a:ext uri="{FF2B5EF4-FFF2-40B4-BE49-F238E27FC236}">
                <a16:creationId xmlns:a16="http://schemas.microsoft.com/office/drawing/2014/main" id="{48404F69-A8CF-A6BD-2CE3-8F4AC35099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09" t="4572" r="10596" b="3757"/>
          <a:stretch>
            <a:fillRect/>
          </a:stretch>
        </p:blipFill>
        <p:spPr bwMode="auto">
          <a:xfrm>
            <a:off x="25400" y="2908300"/>
            <a:ext cx="1549400" cy="307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TextBox 10">
            <a:extLst>
              <a:ext uri="{FF2B5EF4-FFF2-40B4-BE49-F238E27FC236}">
                <a16:creationId xmlns:a16="http://schemas.microsoft.com/office/drawing/2014/main" id="{68313572-CC62-CAB8-0ECB-61C2438FF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pic>
        <p:nvPicPr>
          <p:cNvPr id="10253" name="Picture 6" descr="Office Objects 0572">
            <a:extLst>
              <a:ext uri="{FF2B5EF4-FFF2-40B4-BE49-F238E27FC236}">
                <a16:creationId xmlns:a16="http://schemas.microsoft.com/office/drawing/2014/main" id="{75767EC9-8E27-567C-C739-51DD4D4117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4" name="Picture 3" descr="scottishflag">
            <a:extLst>
              <a:ext uri="{FF2B5EF4-FFF2-40B4-BE49-F238E27FC236}">
                <a16:creationId xmlns:a16="http://schemas.microsoft.com/office/drawing/2014/main" id="{2B76E23D-D699-EA54-7334-85F02887A6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5" name="TextBox 15">
            <a:extLst>
              <a:ext uri="{FF2B5EF4-FFF2-40B4-BE49-F238E27FC236}">
                <a16:creationId xmlns:a16="http://schemas.microsoft.com/office/drawing/2014/main" id="{42315F4B-FFE5-B23D-E9CC-B703A05433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0594" grpId="0" animBg="1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19D82E95-0463-AB32-DF42-816A3B1DE18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EB34BAE4-A5AD-1D64-95C9-6D271FF05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4580" name="Rectangle 2">
            <a:extLst>
              <a:ext uri="{FF2B5EF4-FFF2-40B4-BE49-F238E27FC236}">
                <a16:creationId xmlns:a16="http://schemas.microsoft.com/office/drawing/2014/main" id="{A2468311-B91F-3222-D724-37704C21A4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4581" name="Text Box 3">
            <a:extLst>
              <a:ext uri="{FF2B5EF4-FFF2-40B4-BE49-F238E27FC236}">
                <a16:creationId xmlns:a16="http://schemas.microsoft.com/office/drawing/2014/main" id="{6DD4B284-FB10-FC93-A2AE-E7FA7F4580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2</a:t>
            </a:r>
          </a:p>
          <a:p>
            <a:pPr algn="ctr" eaLnBrk="1" hangingPunct="1"/>
            <a:r>
              <a:rPr lang="en-GB" altLang="en-US" sz="4000"/>
              <a:t>Ch3 (page 24)</a:t>
            </a:r>
          </a:p>
        </p:txBody>
      </p:sp>
      <p:pic>
        <p:nvPicPr>
          <p:cNvPr id="24582" name="Picture 4" descr="ag00463_">
            <a:extLst>
              <a:ext uri="{FF2B5EF4-FFF2-40B4-BE49-F238E27FC236}">
                <a16:creationId xmlns:a16="http://schemas.microsoft.com/office/drawing/2014/main" id="{AEB057E5-241E-719D-6057-D1FA747915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5" descr="scottishflag">
            <a:extLst>
              <a:ext uri="{FF2B5EF4-FFF2-40B4-BE49-F238E27FC236}">
                <a16:creationId xmlns:a16="http://schemas.microsoft.com/office/drawing/2014/main" id="{A472A237-A1F4-75B3-49C0-C472E013C03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6" descr="Office Objects 0572">
            <a:extLst>
              <a:ext uri="{FF2B5EF4-FFF2-40B4-BE49-F238E27FC236}">
                <a16:creationId xmlns:a16="http://schemas.microsoft.com/office/drawing/2014/main" id="{5720DA8C-2D33-8D1B-BDF2-F56D0FB322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585" name="Text Box 7">
            <a:extLst>
              <a:ext uri="{FF2B5EF4-FFF2-40B4-BE49-F238E27FC236}">
                <a16:creationId xmlns:a16="http://schemas.microsoft.com/office/drawing/2014/main" id="{6B7FBEC2-7A48-68D2-DF51-51A6FEDB403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B5EF606C-FB61-A241-B161-E48B679365F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24587" name="TextBox 15">
            <a:extLst>
              <a:ext uri="{FF2B5EF4-FFF2-40B4-BE49-F238E27FC236}">
                <a16:creationId xmlns:a16="http://schemas.microsoft.com/office/drawing/2014/main" id="{87589B89-F23A-F049-DDB6-0F0CC24198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3400" y="1295400"/>
            <a:ext cx="2697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With a Calculator</a:t>
            </a: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18">
            <a:extLst>
              <a:ext uri="{FF2B5EF4-FFF2-40B4-BE49-F238E27FC236}">
                <a16:creationId xmlns:a16="http://schemas.microsoft.com/office/drawing/2014/main" id="{B209D02F-2B14-BE4B-F5C3-B27424FF181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770978B-4FE5-4F98-9AC5-4245E34AF77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Rectangle 19">
            <a:extLst>
              <a:ext uri="{FF2B5EF4-FFF2-40B4-BE49-F238E27FC236}">
                <a16:creationId xmlns:a16="http://schemas.microsoft.com/office/drawing/2014/main" id="{AD897526-ACDE-7E93-E793-C57A0ACF06C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136194" name="Rectangle 2">
            <a:extLst>
              <a:ext uri="{FF2B5EF4-FFF2-40B4-BE49-F238E27FC236}">
                <a16:creationId xmlns:a16="http://schemas.microsoft.com/office/drawing/2014/main" id="{D3D4BA05-B47E-8B2E-7651-9791F9F3215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979613" y="333375"/>
            <a:ext cx="5113337" cy="949325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4000">
                <a:solidFill>
                  <a:srgbClr val="FFFF00"/>
                </a:solidFill>
                <a:latin typeface="Comic Sans MS" pitchFamily="66" charset="0"/>
              </a:rPr>
              <a:t>Starter Questions</a:t>
            </a:r>
          </a:p>
        </p:txBody>
      </p:sp>
      <p:pic>
        <p:nvPicPr>
          <p:cNvPr id="11270" name="Picture 3" descr="scottishflag">
            <a:extLst>
              <a:ext uri="{FF2B5EF4-FFF2-40B4-BE49-F238E27FC236}">
                <a16:creationId xmlns:a16="http://schemas.microsoft.com/office/drawing/2014/main" id="{4AEE395E-BE8B-8131-1CF7-8B738CFEF89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1266" name="Object 4">
            <a:extLst>
              <a:ext uri="{FF2B5EF4-FFF2-40B4-BE49-F238E27FC236}">
                <a16:creationId xmlns:a16="http://schemas.microsoft.com/office/drawing/2014/main" id="{FDC78985-DE8F-20C4-5F31-B28FA2E272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1550" y="2060575"/>
          <a:ext cx="5780088" cy="3471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632040" imgH="2095200" progId="Equation.DSMT4">
                  <p:embed/>
                </p:oleObj>
              </mc:Choice>
              <mc:Fallback>
                <p:oleObj name="Equation" r:id="rId3" imgW="3632040" imgH="2095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71550" y="2060575"/>
                        <a:ext cx="5780088" cy="3471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1271" name="Picture 5" descr="Office Objects 0572">
            <a:extLst>
              <a:ext uri="{FF2B5EF4-FFF2-40B4-BE49-F238E27FC236}">
                <a16:creationId xmlns:a16="http://schemas.microsoft.com/office/drawing/2014/main" id="{ED583E84-FCB7-F175-F959-575D71614D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72" name="Text Box 6">
            <a:extLst>
              <a:ext uri="{FF2B5EF4-FFF2-40B4-BE49-F238E27FC236}">
                <a16:creationId xmlns:a16="http://schemas.microsoft.com/office/drawing/2014/main" id="{A8CEAC9A-13D1-56FD-2D37-768E50CDE6C9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1273" name="AutoShape 7">
            <a:extLst>
              <a:ext uri="{FF2B5EF4-FFF2-40B4-BE49-F238E27FC236}">
                <a16:creationId xmlns:a16="http://schemas.microsoft.com/office/drawing/2014/main" id="{CBDF3DBE-A69A-2933-1B7F-9A6DBED066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443663" y="3933825"/>
            <a:ext cx="2232025" cy="1944688"/>
          </a:xfrm>
          <a:prstGeom prst="rtTriangle">
            <a:avLst/>
          </a:prstGeom>
          <a:solidFill>
            <a:schemeClr val="accent1"/>
          </a:solidFill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sp>
        <p:nvSpPr>
          <p:cNvPr id="11274" name="Text Box 8">
            <a:extLst>
              <a:ext uri="{FF2B5EF4-FFF2-40B4-BE49-F238E27FC236}">
                <a16:creationId xmlns:a16="http://schemas.microsoft.com/office/drawing/2014/main" id="{C91A1868-CD72-6C84-09C5-A1266665DE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72313" y="6118225"/>
            <a:ext cx="763587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8cm</a:t>
            </a:r>
          </a:p>
        </p:txBody>
      </p:sp>
      <p:sp>
        <p:nvSpPr>
          <p:cNvPr id="11275" name="Text Box 9">
            <a:extLst>
              <a:ext uri="{FF2B5EF4-FFF2-40B4-BE49-F238E27FC236}">
                <a16:creationId xmlns:a16="http://schemas.microsoft.com/office/drawing/2014/main" id="{280ABC42-461C-4B7C-AEDC-4EE1F1898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08625" y="4724400"/>
            <a:ext cx="900113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FFFFFF"/>
                </a:solidFill>
              </a:rPr>
              <a:t>10cm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44FB3A4E-E3E1-B0CB-9C91-43B18FC81F6B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299000-C3C8-4628-9357-2239A0438B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E1934A0E-82A8-1A35-773C-33D6035184E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pic>
        <p:nvPicPr>
          <p:cNvPr id="25604" name="Picture 3" descr="scottishflag">
            <a:extLst>
              <a:ext uri="{FF2B5EF4-FFF2-40B4-BE49-F238E27FC236}">
                <a16:creationId xmlns:a16="http://schemas.microsoft.com/office/drawing/2014/main" id="{88D8D19F-88BF-682A-74E7-6490F3112A18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5" name="Text Box 4">
            <a:extLst>
              <a:ext uri="{FF2B5EF4-FFF2-40B4-BE49-F238E27FC236}">
                <a16:creationId xmlns:a16="http://schemas.microsoft.com/office/drawing/2014/main" id="{4BFB5383-A317-A6DA-4742-8C4395D1DB2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5606" name="Picture 5" descr="Office Objects 0572">
            <a:extLst>
              <a:ext uri="{FF2B5EF4-FFF2-40B4-BE49-F238E27FC236}">
                <a16:creationId xmlns:a16="http://schemas.microsoft.com/office/drawing/2014/main" id="{8F32D1F8-DE0E-2EE7-260C-6F74F6F2B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3E0FD8F5-28EB-A98A-FAC3-84A64061B8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101F2EE3-D7F5-EF7C-0125-42494F6983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C501A846-1F0D-D252-DD24-A91AA7078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term percentages rise.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5610" name="Line 9">
            <a:extLst>
              <a:ext uri="{FF2B5EF4-FFF2-40B4-BE49-F238E27FC236}">
                <a16:creationId xmlns:a16="http://schemas.microsoft.com/office/drawing/2014/main" id="{7891FCDE-8714-B20A-AA9B-1C894FD6A5F2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EC2F3D4B-1C50-0FA4-8727-C9EEC44A7D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percentages rise using context.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788147CA-73B7-E727-05C1-7240C80A8B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percentage rise.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EBD4C8A3-8C01-F06F-68E0-6B4D665EF336}"/>
              </a:ext>
            </a:extLst>
          </p:cNvPr>
          <p:cNvSpPr txBox="1">
            <a:spLocks noChangeArrowheads="1"/>
          </p:cNvSpPr>
          <p:nvPr/>
        </p:nvSpPr>
        <p:spPr>
          <a:xfrm>
            <a:off x="1555750" y="508000"/>
            <a:ext cx="5256213" cy="6731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Percentage Rise</a:t>
            </a: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C0F78E87-8574-D997-F9E2-A994824F893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  <a:p>
            <a:pPr>
              <a:defRPr/>
            </a:pPr>
            <a:r>
              <a:rPr lang="en-GB" dirty="0"/>
              <a:t>Maths Dept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1465FE28-06EB-80F6-169F-993104BD2E55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1500" y="508000"/>
            <a:ext cx="5256213" cy="6731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Percentage Rise</a:t>
            </a:r>
          </a:p>
        </p:txBody>
      </p:sp>
      <p:pic>
        <p:nvPicPr>
          <p:cNvPr id="12294" name="Picture 3" descr="scottishflag">
            <a:extLst>
              <a:ext uri="{FF2B5EF4-FFF2-40B4-BE49-F238E27FC236}">
                <a16:creationId xmlns:a16="http://schemas.microsoft.com/office/drawing/2014/main" id="{E9BBDAF2-F370-B662-C955-AB70DB2B6429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295" name="Text Box 4">
            <a:extLst>
              <a:ext uri="{FF2B5EF4-FFF2-40B4-BE49-F238E27FC236}">
                <a16:creationId xmlns:a16="http://schemas.microsoft.com/office/drawing/2014/main" id="{5ABA88CC-5577-830B-300F-B91B0E0365E5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9712" name="Object 2">
            <a:extLst>
              <a:ext uri="{FF2B5EF4-FFF2-40B4-BE49-F238E27FC236}">
                <a16:creationId xmlns:a16="http://schemas.microsoft.com/office/drawing/2014/main" id="{7FEF6885-3DCE-92E3-5E28-1DCC2873D73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324100" y="3254375"/>
          <a:ext cx="3232150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066680" imgH="419040" progId="Equation.DSMT4">
                  <p:embed/>
                </p:oleObj>
              </mc:Choice>
              <mc:Fallback>
                <p:oleObj name="Equation" r:id="rId3" imgW="10666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24100" y="3254375"/>
                        <a:ext cx="3232150" cy="126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3">
            <a:extLst>
              <a:ext uri="{FF2B5EF4-FFF2-40B4-BE49-F238E27FC236}">
                <a16:creationId xmlns:a16="http://schemas.microsoft.com/office/drawing/2014/main" id="{D1D88957-EAC7-32BC-B72C-1F42AA925EA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38600" y="5084763"/>
          <a:ext cx="300037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990360" imgH="177480" progId="Equation.DSMT4">
                  <p:embed/>
                </p:oleObj>
              </mc:Choice>
              <mc:Fallback>
                <p:oleObj name="Equation" r:id="rId5" imgW="99036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5084763"/>
                        <a:ext cx="3000375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8354D48-6AA1-A94B-9C4C-57866E8B2F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5140325"/>
            <a:ext cx="32829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</a:rPr>
              <a:t>July Total Hours =</a:t>
            </a:r>
          </a:p>
        </p:txBody>
      </p:sp>
      <p:pic>
        <p:nvPicPr>
          <p:cNvPr id="21" name="Picture 20" descr="sun_funny.gif">
            <a:extLst>
              <a:ext uri="{FF2B5EF4-FFF2-40B4-BE49-F238E27FC236}">
                <a16:creationId xmlns:a16="http://schemas.microsoft.com/office/drawing/2014/main" id="{AA92F54F-9870-ECB5-FE3B-4FD49CFE756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797675" y="25400"/>
            <a:ext cx="2176463" cy="21336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9705" name="Text Box 9">
            <a:extLst>
              <a:ext uri="{FF2B5EF4-FFF2-40B4-BE49-F238E27FC236}">
                <a16:creationId xmlns:a16="http://schemas.microsoft.com/office/drawing/2014/main" id="{77ECEB6A-81D3-53C7-619D-0F6BBAB071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895475"/>
            <a:ext cx="7500938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</a:t>
            </a:r>
            <a:r>
              <a:rPr lang="en-GB" dirty="0">
                <a:solidFill>
                  <a:srgbClr val="FFFFFF"/>
                </a:solidFill>
                <a:cs typeface="Arial" charset="0"/>
              </a:rPr>
              <a:t>   T</a:t>
            </a: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otal hours of sunshine in June was 260.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The total for July was 5% higher than June..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total hours of sunshine in July.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A1B2BBA6-FCD8-9FD5-C691-14BCBB19767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  <a:p>
            <a:pPr>
              <a:defRPr/>
            </a:pPr>
            <a:r>
              <a:rPr lang="en-GB" dirty="0"/>
              <a:t>Maths Dept</a:t>
            </a:r>
          </a:p>
        </p:txBody>
      </p:sp>
      <p:sp>
        <p:nvSpPr>
          <p:cNvPr id="15" name="Rectangle 2">
            <a:extLst>
              <a:ext uri="{FF2B5EF4-FFF2-40B4-BE49-F238E27FC236}">
                <a16:creationId xmlns:a16="http://schemas.microsoft.com/office/drawing/2014/main" id="{B9131DDB-3476-28CA-5C9B-303C358FDB74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41500" y="508000"/>
            <a:ext cx="5256213" cy="673100"/>
          </a:xfrm>
        </p:spPr>
        <p:txBody>
          <a:bodyPr/>
          <a:lstStyle/>
          <a:p>
            <a:pPr algn="ctr" eaLnBrk="1" hangingPunct="1">
              <a:defRPr/>
            </a:pPr>
            <a:r>
              <a:rPr lang="en-GB" sz="3600" dirty="0">
                <a:solidFill>
                  <a:srgbClr val="FFFF00"/>
                </a:solidFill>
                <a:latin typeface="Comic Sans MS" pitchFamily="66" charset="0"/>
              </a:rPr>
              <a:t>Percentage Rise</a:t>
            </a:r>
          </a:p>
        </p:txBody>
      </p:sp>
      <p:pic>
        <p:nvPicPr>
          <p:cNvPr id="13319" name="Picture 3" descr="scottishflag">
            <a:extLst>
              <a:ext uri="{FF2B5EF4-FFF2-40B4-BE49-F238E27FC236}">
                <a16:creationId xmlns:a16="http://schemas.microsoft.com/office/drawing/2014/main" id="{F0E5B4D9-716E-8FF9-5939-B90DDED7390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20" name="Text Box 4">
            <a:extLst>
              <a:ext uri="{FF2B5EF4-FFF2-40B4-BE49-F238E27FC236}">
                <a16:creationId xmlns:a16="http://schemas.microsoft.com/office/drawing/2014/main" id="{FFB3A67A-AADF-3BB2-47B6-F1EECCCB7E78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29712" name="Object 2">
            <a:extLst>
              <a:ext uri="{FF2B5EF4-FFF2-40B4-BE49-F238E27FC236}">
                <a16:creationId xmlns:a16="http://schemas.microsoft.com/office/drawing/2014/main" id="{5703079B-5FCF-4C00-53A8-F4ABA5E723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03538" y="3254375"/>
          <a:ext cx="2463800" cy="1268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812520" imgH="419040" progId="Equation.DSMT4">
                  <p:embed/>
                </p:oleObj>
              </mc:Choice>
              <mc:Fallback>
                <p:oleObj name="Equation" r:id="rId3" imgW="81252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03538" y="3254375"/>
                        <a:ext cx="2463800" cy="12684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3">
            <a:extLst>
              <a:ext uri="{FF2B5EF4-FFF2-40B4-BE49-F238E27FC236}">
                <a16:creationId xmlns:a16="http://schemas.microsoft.com/office/drawing/2014/main" id="{A39378C0-37B7-DD11-8600-845259CCFA8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346575" y="5084763"/>
          <a:ext cx="2384425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787320" imgH="177480" progId="Equation.DSMT4">
                  <p:embed/>
                </p:oleObj>
              </mc:Choice>
              <mc:Fallback>
                <p:oleObj name="Equation" r:id="rId5" imgW="787320" imgH="17748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6575" y="5084763"/>
                        <a:ext cx="2384425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D1C7FE9F-2352-11A9-FE83-D3F7842354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213" y="5140325"/>
            <a:ext cx="24765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</a:rPr>
              <a:t>Total Points =</a:t>
            </a:r>
          </a:p>
        </p:txBody>
      </p:sp>
      <p:sp>
        <p:nvSpPr>
          <p:cNvPr id="29705" name="Text Box 9">
            <a:extLst>
              <a:ext uri="{FF2B5EF4-FFF2-40B4-BE49-F238E27FC236}">
                <a16:creationId xmlns:a16="http://schemas.microsoft.com/office/drawing/2014/main" id="{931D873E-55F7-8ABF-FE2C-59D4F599CC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895475"/>
            <a:ext cx="831532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</a:t>
            </a:r>
            <a:r>
              <a:rPr lang="en-GB" dirty="0">
                <a:solidFill>
                  <a:srgbClr val="FFFFFF"/>
                </a:solidFill>
                <a:cs typeface="Arial" charset="0"/>
              </a:rPr>
              <a:t>   	Last year a football team got 40 points 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cs typeface="Arial" charset="0"/>
              </a:rPr>
              <a:t>		in the League. This year they got 15% more.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		How many points did they get.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aphicFrame>
        <p:nvGraphicFramePr>
          <p:cNvPr id="11" name="Object 2">
            <a:extLst>
              <a:ext uri="{FF2B5EF4-FFF2-40B4-BE49-F238E27FC236}">
                <a16:creationId xmlns:a16="http://schemas.microsoft.com/office/drawing/2014/main" id="{DE5A50C6-B7AB-B9EE-3396-34CFCC708A2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64150" y="3619500"/>
          <a:ext cx="501650" cy="53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64880" imgH="177480" progId="Equation.DSMT4">
                  <p:embed/>
                </p:oleObj>
              </mc:Choice>
              <mc:Fallback>
                <p:oleObj name="Equation" r:id="rId7" imgW="16488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64150" y="3619500"/>
                        <a:ext cx="501650" cy="53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3323" name="Picture 7" descr="Office Objects 0572">
            <a:extLst>
              <a:ext uri="{FF2B5EF4-FFF2-40B4-BE49-F238E27FC236}">
                <a16:creationId xmlns:a16="http://schemas.microsoft.com/office/drawing/2014/main" id="{CDAC6919-CCCA-A838-9C72-2F79C6718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CFD7C65A-BEC8-1BD9-F288-97E2339B853F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7D8821-B933-4C60-837C-F038F828089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669ED328-228B-6345-D08E-16E5F5B020F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2466" name="Rectangle 2">
            <a:extLst>
              <a:ext uri="{FF2B5EF4-FFF2-40B4-BE49-F238E27FC236}">
                <a16:creationId xmlns:a16="http://schemas.microsoft.com/office/drawing/2014/main" id="{E5D57B63-7ECD-8E56-06A0-808E90FC224D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2300288" y="374650"/>
            <a:ext cx="6843712" cy="949325"/>
          </a:xfrm>
        </p:spPr>
        <p:txBody>
          <a:bodyPr/>
          <a:lstStyle/>
          <a:p>
            <a:pPr eaLnBrk="1" hangingPunct="1">
              <a:defRPr/>
            </a:pPr>
            <a:r>
              <a:rPr lang="en-GB" sz="3200" dirty="0">
                <a:solidFill>
                  <a:srgbClr val="FFFF00"/>
                </a:solidFill>
                <a:latin typeface="Comic Sans MS" pitchFamily="66" charset="0"/>
              </a:rPr>
              <a:t> Starter Questions</a:t>
            </a:r>
          </a:p>
        </p:txBody>
      </p:sp>
      <p:pic>
        <p:nvPicPr>
          <p:cNvPr id="1030" name="Picture 3" descr="scottishflag">
            <a:extLst>
              <a:ext uri="{FF2B5EF4-FFF2-40B4-BE49-F238E27FC236}">
                <a16:creationId xmlns:a16="http://schemas.microsoft.com/office/drawing/2014/main" id="{60D3E441-F56B-B21A-F580-A9D54EC6D84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 Box 4">
            <a:extLst>
              <a:ext uri="{FF2B5EF4-FFF2-40B4-BE49-F238E27FC236}">
                <a16:creationId xmlns:a16="http://schemas.microsoft.com/office/drawing/2014/main" id="{91B8AD7A-0A39-3045-86D0-48F783B55DF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026" name="Object 5">
            <a:extLst>
              <a:ext uri="{FF2B5EF4-FFF2-40B4-BE49-F238E27FC236}">
                <a16:creationId xmlns:a16="http://schemas.microsoft.com/office/drawing/2014/main" id="{3A4E824B-F66D-0C79-7DF5-ECBE337A099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98563" y="2000250"/>
          <a:ext cx="7751762" cy="427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952880" imgH="2730240" progId="Equation.DSMT4">
                  <p:embed/>
                </p:oleObj>
              </mc:Choice>
              <mc:Fallback>
                <p:oleObj name="Equation" r:id="rId3" imgW="4952880" imgH="273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8563" y="2000250"/>
                        <a:ext cx="7751762" cy="427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2" name="Picture 5" descr="Office Objects 0572">
            <a:extLst>
              <a:ext uri="{FF2B5EF4-FFF2-40B4-BE49-F238E27FC236}">
                <a16:creationId xmlns:a16="http://schemas.microsoft.com/office/drawing/2014/main" id="{5046A87A-4D5D-88B0-01EF-7A2B972792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3" name="TextBox 10">
            <a:extLst>
              <a:ext uri="{FF2B5EF4-FFF2-40B4-BE49-F238E27FC236}">
                <a16:creationId xmlns:a16="http://schemas.microsoft.com/office/drawing/2014/main" id="{1FE9FEDA-8255-B52D-BB03-B2B17BED0B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1">
            <a:extLst>
              <a:ext uri="{FF2B5EF4-FFF2-40B4-BE49-F238E27FC236}">
                <a16:creationId xmlns:a16="http://schemas.microsoft.com/office/drawing/2014/main" id="{236B77FA-3439-F55A-9D43-FC2E7DCDE5E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4045FEF-F7FE-49D2-A181-C363116FE085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0" name="Footer Placeholder 2">
            <a:extLst>
              <a:ext uri="{FF2B5EF4-FFF2-40B4-BE49-F238E27FC236}">
                <a16:creationId xmlns:a16="http://schemas.microsoft.com/office/drawing/2014/main" id="{5B84F98E-126D-6FDB-83C7-CC963FEFB7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6628" name="Text Box 2">
            <a:extLst>
              <a:ext uri="{FF2B5EF4-FFF2-40B4-BE49-F238E27FC236}">
                <a16:creationId xmlns:a16="http://schemas.microsoft.com/office/drawing/2014/main" id="{6D6B227C-983D-35AA-FC4F-B6DF7E155B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2013" y="2000250"/>
            <a:ext cx="5195887" cy="2554288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Now try Lifeskills</a:t>
            </a:r>
          </a:p>
          <a:p>
            <a:pPr algn="ctr" eaLnBrk="1" hangingPunct="1"/>
            <a:endParaRPr lang="en-GB" altLang="en-US" sz="4000">
              <a:solidFill>
                <a:srgbClr val="FFFFFF"/>
              </a:solidFill>
            </a:endParaRP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Ex 3</a:t>
            </a:r>
          </a:p>
          <a:p>
            <a:pPr algn="ctr" eaLnBrk="1" hangingPunct="1"/>
            <a:r>
              <a:rPr lang="en-GB" altLang="en-US" sz="4000">
                <a:solidFill>
                  <a:srgbClr val="FFFFFF"/>
                </a:solidFill>
              </a:rPr>
              <a:t>Ch4 (page 26)</a:t>
            </a:r>
          </a:p>
        </p:txBody>
      </p:sp>
      <p:sp>
        <p:nvSpPr>
          <p:cNvPr id="26629" name="Rectangle 3">
            <a:extLst>
              <a:ext uri="{FF2B5EF4-FFF2-40B4-BE49-F238E27FC236}">
                <a16:creationId xmlns:a16="http://schemas.microsoft.com/office/drawing/2014/main" id="{6882AAC8-30BA-6A33-AB49-CBA65AA9E29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1675" y="4562475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>
              <a:solidFill>
                <a:srgbClr val="FFFFFF"/>
              </a:solidFill>
            </a:endParaRPr>
          </a:p>
        </p:txBody>
      </p:sp>
      <p:pic>
        <p:nvPicPr>
          <p:cNvPr id="26630" name="Picture 4" descr="ag00463_">
            <a:extLst>
              <a:ext uri="{FF2B5EF4-FFF2-40B4-BE49-F238E27FC236}">
                <a16:creationId xmlns:a16="http://schemas.microsoft.com/office/drawing/2014/main" id="{3A1F808D-43E2-E575-9DDD-BF45ED5C78F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 descr="scottishflag">
            <a:extLst>
              <a:ext uri="{FF2B5EF4-FFF2-40B4-BE49-F238E27FC236}">
                <a16:creationId xmlns:a16="http://schemas.microsoft.com/office/drawing/2014/main" id="{CB8E9145-2BC4-6A5C-13AE-107C4A388C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7" descr="Office Objects 0572">
            <a:extLst>
              <a:ext uri="{FF2B5EF4-FFF2-40B4-BE49-F238E27FC236}">
                <a16:creationId xmlns:a16="http://schemas.microsoft.com/office/drawing/2014/main" id="{882D6E18-C9CF-4D36-DF8A-E9855596BE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3" name="Text Box 8">
            <a:extLst>
              <a:ext uri="{FF2B5EF4-FFF2-40B4-BE49-F238E27FC236}">
                <a16:creationId xmlns:a16="http://schemas.microsoft.com/office/drawing/2014/main" id="{1B6AE895-BD6C-B5C5-7EC8-C63028EA158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70DA7566-80B3-1364-19F7-34AEB85951A4}"/>
              </a:ext>
            </a:extLst>
          </p:cNvPr>
          <p:cNvSpPr txBox="1">
            <a:spLocks noChangeArrowheads="1"/>
          </p:cNvSpPr>
          <p:nvPr/>
        </p:nvSpPr>
        <p:spPr>
          <a:xfrm>
            <a:off x="1555750" y="508000"/>
            <a:ext cx="5256213" cy="673100"/>
          </a:xfrm>
          <a:prstGeom prst="rect">
            <a:avLst/>
          </a:prstGeom>
        </p:spPr>
        <p:txBody>
          <a:bodyPr/>
          <a:lstStyle/>
          <a:p>
            <a:pPr algn="ctr">
              <a:defRPr/>
            </a:pPr>
            <a:r>
              <a:rPr lang="en-GB" sz="3600" b="1" ker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+mj-ea"/>
                <a:cs typeface="+mj-cs"/>
              </a:rPr>
              <a:t>Percentage Rise</a:t>
            </a:r>
            <a:endParaRPr lang="en-GB" sz="3600" b="1" kern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8">
            <a:extLst>
              <a:ext uri="{FF2B5EF4-FFF2-40B4-BE49-F238E27FC236}">
                <a16:creationId xmlns:a16="http://schemas.microsoft.com/office/drawing/2014/main" id="{1BD8CE0E-E1F4-2747-B5CA-5E2EA30D0C1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7B7D8821-B933-4C60-837C-F038F8280891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7" name="Rectangle 19">
            <a:extLst>
              <a:ext uri="{FF2B5EF4-FFF2-40B4-BE49-F238E27FC236}">
                <a16:creationId xmlns:a16="http://schemas.microsoft.com/office/drawing/2014/main" id="{F4ED407E-6B54-476D-0ECA-D540016E885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14341" name="Rectangle 2">
            <a:extLst>
              <a:ext uri="{FF2B5EF4-FFF2-40B4-BE49-F238E27FC236}">
                <a16:creationId xmlns:a16="http://schemas.microsoft.com/office/drawing/2014/main" id="{8DBE1C55-6749-16D0-494B-F1489BB1F228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187575" y="609600"/>
            <a:ext cx="4416425" cy="600075"/>
          </a:xfrm>
        </p:spPr>
        <p:txBody>
          <a:bodyPr/>
          <a:lstStyle/>
          <a:p>
            <a:pPr algn="ctr" eaLnBrk="1" hangingPunct="1"/>
            <a:r>
              <a:rPr lang="en-GB" altLang="en-US" sz="36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 Starter Questions</a:t>
            </a:r>
          </a:p>
        </p:txBody>
      </p:sp>
      <p:pic>
        <p:nvPicPr>
          <p:cNvPr id="14342" name="Picture 3" descr="scottishflag">
            <a:extLst>
              <a:ext uri="{FF2B5EF4-FFF2-40B4-BE49-F238E27FC236}">
                <a16:creationId xmlns:a16="http://schemas.microsoft.com/office/drawing/2014/main" id="{8776745F-F766-03EB-634C-7DA891291FF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0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3" name="Text Box 4">
            <a:extLst>
              <a:ext uri="{FF2B5EF4-FFF2-40B4-BE49-F238E27FC236}">
                <a16:creationId xmlns:a16="http://schemas.microsoft.com/office/drawing/2014/main" id="{030D8562-D628-445E-F519-DAFF440BB7A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graphicFrame>
        <p:nvGraphicFramePr>
          <p:cNvPr id="14338" name="Object 5">
            <a:extLst>
              <a:ext uri="{FF2B5EF4-FFF2-40B4-BE49-F238E27FC236}">
                <a16:creationId xmlns:a16="http://schemas.microsoft.com/office/drawing/2014/main" id="{DECBDD1A-BCD3-07F0-C0D6-2B611E57DF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11238" y="2000250"/>
          <a:ext cx="8128000" cy="427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5194080" imgH="2730240" progId="Equation.DSMT4">
                  <p:embed/>
                </p:oleObj>
              </mc:Choice>
              <mc:Fallback>
                <p:oleObj name="Equation" r:id="rId3" imgW="5194080" imgH="273024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11238" y="2000250"/>
                        <a:ext cx="8128000" cy="427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4344" name="Picture 5" descr="Office Objects 0572">
            <a:extLst>
              <a:ext uri="{FF2B5EF4-FFF2-40B4-BE49-F238E27FC236}">
                <a16:creationId xmlns:a16="http://schemas.microsoft.com/office/drawing/2014/main" id="{FE8470C9-59E3-8453-3555-EF912B4089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8">
            <a:extLst>
              <a:ext uri="{FF2B5EF4-FFF2-40B4-BE49-F238E27FC236}">
                <a16:creationId xmlns:a16="http://schemas.microsoft.com/office/drawing/2014/main" id="{10F1769D-6F66-30BC-EC50-AF3524D252A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9A299000-C3C8-4628-9357-2239A0438BD3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19">
            <a:extLst>
              <a:ext uri="{FF2B5EF4-FFF2-40B4-BE49-F238E27FC236}">
                <a16:creationId xmlns:a16="http://schemas.microsoft.com/office/drawing/2014/main" id="{9E2AE6CB-6950-EB60-9B82-551E09F1175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F291A98E-867F-00E1-7842-8976B13C9703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873250" y="558800"/>
            <a:ext cx="5429250" cy="6223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sz="32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 Fall (Decrease)</a:t>
            </a:r>
          </a:p>
        </p:txBody>
      </p:sp>
      <p:pic>
        <p:nvPicPr>
          <p:cNvPr id="27653" name="Picture 3" descr="scottishflag">
            <a:extLst>
              <a:ext uri="{FF2B5EF4-FFF2-40B4-BE49-F238E27FC236}">
                <a16:creationId xmlns:a16="http://schemas.microsoft.com/office/drawing/2014/main" id="{DE3BE61F-4896-ABEC-CDA7-5627E9E3ADF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4" name="Text Box 4">
            <a:extLst>
              <a:ext uri="{FF2B5EF4-FFF2-40B4-BE49-F238E27FC236}">
                <a16:creationId xmlns:a16="http://schemas.microsoft.com/office/drawing/2014/main" id="{BCB6E1A3-6D7B-A15E-3A2F-099C09D9354F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7655" name="Picture 5" descr="Office Objects 0572">
            <a:extLst>
              <a:ext uri="{FF2B5EF4-FFF2-40B4-BE49-F238E27FC236}">
                <a16:creationId xmlns:a16="http://schemas.microsoft.com/office/drawing/2014/main" id="{66333169-100B-FAD5-D44A-D17AEEBA5E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CD957A93-776D-A721-12D1-947BB28A612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AF49B193-1B27-0CE6-7AE3-64C8BD90F0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0C60FFCF-B266-985B-97DC-2B3A1F6D3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29200" y="3025775"/>
            <a:ext cx="411480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Understand terms percentage fall.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7659" name="Line 9">
            <a:extLst>
              <a:ext uri="{FF2B5EF4-FFF2-40B4-BE49-F238E27FC236}">
                <a16:creationId xmlns:a16="http://schemas.microsoft.com/office/drawing/2014/main" id="{16AF44B6-F506-E376-1161-66977CE5869D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2C219BF5-15EB-206A-D29A-06E4E0E30B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percentage fall in context.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3022F9F9-C8FE-3B6C-F4A1-398BEA7C7FAF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Calculate percentages fall.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9FD50E75-C027-7EBE-4F73-4114046EDC9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  <a:p>
            <a:pPr>
              <a:defRPr/>
            </a:pPr>
            <a:r>
              <a:rPr lang="en-GB" dirty="0"/>
              <a:t>Maths Dept</a:t>
            </a:r>
          </a:p>
        </p:txBody>
      </p:sp>
      <p:sp>
        <p:nvSpPr>
          <p:cNvPr id="15366" name="Rectangle 2">
            <a:extLst>
              <a:ext uri="{FF2B5EF4-FFF2-40B4-BE49-F238E27FC236}">
                <a16:creationId xmlns:a16="http://schemas.microsoft.com/office/drawing/2014/main" id="{86D8E67F-738C-7F92-CB1F-738ED0F5EC8F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19288" y="635000"/>
            <a:ext cx="5256212" cy="55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sz="32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 Fall (decrease)</a:t>
            </a:r>
          </a:p>
        </p:txBody>
      </p:sp>
      <p:pic>
        <p:nvPicPr>
          <p:cNvPr id="15367" name="Picture 3" descr="scottishflag">
            <a:extLst>
              <a:ext uri="{FF2B5EF4-FFF2-40B4-BE49-F238E27FC236}">
                <a16:creationId xmlns:a16="http://schemas.microsoft.com/office/drawing/2014/main" id="{08F9FE27-5609-1A87-B056-4148AAC5805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8" name="Text Box 4">
            <a:extLst>
              <a:ext uri="{FF2B5EF4-FFF2-40B4-BE49-F238E27FC236}">
                <a16:creationId xmlns:a16="http://schemas.microsoft.com/office/drawing/2014/main" id="{84654DF8-7AC0-B001-D58A-3F7B36A21A2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5369" name="Picture 6" descr="Office Objects 0572">
            <a:extLst>
              <a:ext uri="{FF2B5EF4-FFF2-40B4-BE49-F238E27FC236}">
                <a16:creationId xmlns:a16="http://schemas.microsoft.com/office/drawing/2014/main" id="{D5831AA4-4CAA-FDD1-DAE6-79963CFCF8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9">
            <a:extLst>
              <a:ext uri="{FF2B5EF4-FFF2-40B4-BE49-F238E27FC236}">
                <a16:creationId xmlns:a16="http://schemas.microsoft.com/office/drawing/2014/main" id="{D1931711-B7D4-A72E-2CFC-51E360B86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895475"/>
            <a:ext cx="721995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</a:t>
            </a:r>
          </a:p>
          <a:p>
            <a:pPr>
              <a:defRPr/>
            </a:pPr>
            <a:endParaRPr lang="en-GB" u="sng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In a sale the cost of a jumper is reduced by 10%.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is the sale price of the jumper.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aphicFrame>
        <p:nvGraphicFramePr>
          <p:cNvPr id="29712" name="Object 2">
            <a:extLst>
              <a:ext uri="{FF2B5EF4-FFF2-40B4-BE49-F238E27FC236}">
                <a16:creationId xmlns:a16="http://schemas.microsoft.com/office/drawing/2014/main" id="{3B1C6E9D-748F-864C-5528-FFE8D9B714D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73288" y="3703638"/>
          <a:ext cx="315436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41120" imgH="177480" progId="Equation.DSMT4">
                  <p:embed/>
                </p:oleObj>
              </mc:Choice>
              <mc:Fallback>
                <p:oleObj name="Equation" r:id="rId4" imgW="104112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73288" y="3703638"/>
                        <a:ext cx="315436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5371" name="Picture 16" descr="sweater-men.jpg">
            <a:extLst>
              <a:ext uri="{FF2B5EF4-FFF2-40B4-BE49-F238E27FC236}">
                <a16:creationId xmlns:a16="http://schemas.microsoft.com/office/drawing/2014/main" id="{D949B43D-952D-7CF3-E478-A36497EB3F1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29475" y="3262313"/>
            <a:ext cx="1042988" cy="159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72" name="TextBox 17">
            <a:extLst>
              <a:ext uri="{FF2B5EF4-FFF2-40B4-BE49-F238E27FC236}">
                <a16:creationId xmlns:a16="http://schemas.microsoft.com/office/drawing/2014/main" id="{3EFD2AAF-1CB4-B287-CC8D-78DF1CD5EA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57988" y="4800600"/>
            <a:ext cx="213042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Original Price</a:t>
            </a:r>
          </a:p>
          <a:p>
            <a:pPr algn="ctr" eaLnBrk="1" hangingPunct="1"/>
            <a:r>
              <a:rPr lang="en-GB" altLang="en-US">
                <a:solidFill>
                  <a:srgbClr val="FFFF00"/>
                </a:solidFill>
              </a:rPr>
              <a:t>£35</a:t>
            </a:r>
          </a:p>
        </p:txBody>
      </p:sp>
      <p:graphicFrame>
        <p:nvGraphicFramePr>
          <p:cNvPr id="60420" name="Object 4">
            <a:extLst>
              <a:ext uri="{FF2B5EF4-FFF2-40B4-BE49-F238E27FC236}">
                <a16:creationId xmlns:a16="http://schemas.microsoft.com/office/drawing/2014/main" id="{A265667A-BC15-0F1C-6A6E-FF80AC26F79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59100" y="5084763"/>
          <a:ext cx="3732213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231560" imgH="177480" progId="Equation.DSMT4">
                  <p:embed/>
                </p:oleObj>
              </mc:Choice>
              <mc:Fallback>
                <p:oleObj name="Equation" r:id="rId7" imgW="123156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59100" y="5084763"/>
                        <a:ext cx="3732213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E487C848-2B52-B1F5-459B-272487BB49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3125" y="5140325"/>
            <a:ext cx="215265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</a:rPr>
              <a:t>Sale Price =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F1562E18-7A1C-58A0-DCC3-3E44E5E52B3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287963" y="3703638"/>
          <a:ext cx="1192212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393480" imgH="177480" progId="Equation.DSMT4">
                  <p:embed/>
                </p:oleObj>
              </mc:Choice>
              <mc:Fallback>
                <p:oleObj name="Equation" r:id="rId9" imgW="39348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287963" y="3703638"/>
                        <a:ext cx="1192212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9">
            <a:extLst>
              <a:ext uri="{FF2B5EF4-FFF2-40B4-BE49-F238E27FC236}">
                <a16:creationId xmlns:a16="http://schemas.microsoft.com/office/drawing/2014/main" id="{61B7DB39-4FF9-892E-DF20-A3664AB2C06F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 dirty="0"/>
              <a:t>Created by Mr. Lafferty</a:t>
            </a:r>
          </a:p>
          <a:p>
            <a:pPr>
              <a:defRPr/>
            </a:pPr>
            <a:r>
              <a:rPr lang="en-GB" dirty="0"/>
              <a:t>Maths Dept</a:t>
            </a:r>
          </a:p>
        </p:txBody>
      </p:sp>
      <p:sp>
        <p:nvSpPr>
          <p:cNvPr id="16390" name="Rectangle 2">
            <a:extLst>
              <a:ext uri="{FF2B5EF4-FFF2-40B4-BE49-F238E27FC236}">
                <a16:creationId xmlns:a16="http://schemas.microsoft.com/office/drawing/2014/main" id="{71472AE6-B8CC-80FB-46B7-F66CA00113CB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919288" y="635000"/>
            <a:ext cx="5256212" cy="558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sz="3200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 Fall (decrease)</a:t>
            </a:r>
          </a:p>
        </p:txBody>
      </p:sp>
      <p:pic>
        <p:nvPicPr>
          <p:cNvPr id="16391" name="Picture 3" descr="scottishflag">
            <a:extLst>
              <a:ext uri="{FF2B5EF4-FFF2-40B4-BE49-F238E27FC236}">
                <a16:creationId xmlns:a16="http://schemas.microsoft.com/office/drawing/2014/main" id="{14D53B0B-1FE4-552A-5B12-6C4ADC0E82B7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392" name="Text Box 4">
            <a:extLst>
              <a:ext uri="{FF2B5EF4-FFF2-40B4-BE49-F238E27FC236}">
                <a16:creationId xmlns:a16="http://schemas.microsoft.com/office/drawing/2014/main" id="{2AECE5BC-D92E-CEBB-ACEB-79B82D7BED0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16393" name="Picture 6" descr="Office Objects 0572">
            <a:extLst>
              <a:ext uri="{FF2B5EF4-FFF2-40B4-BE49-F238E27FC236}">
                <a16:creationId xmlns:a16="http://schemas.microsoft.com/office/drawing/2014/main" id="{DC1140E5-6AB7-4D28-5918-EAA991145A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705" name="Text Box 9">
            <a:extLst>
              <a:ext uri="{FF2B5EF4-FFF2-40B4-BE49-F238E27FC236}">
                <a16:creationId xmlns:a16="http://schemas.microsoft.com/office/drawing/2014/main" id="{49559E39-4942-31D6-4E20-BACF1D1177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2500" y="1895475"/>
            <a:ext cx="6029325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u="sng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Example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Last year a house was valued at £90000.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This year the price dropped by 15%.</a:t>
            </a:r>
          </a:p>
          <a:p>
            <a:pPr>
              <a:defRPr/>
            </a:pPr>
            <a:r>
              <a:rPr lang="en-GB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What was the price this year ?</a:t>
            </a:r>
            <a:endParaRPr lang="en-GB" dirty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  <a:cs typeface="Arial" charset="0"/>
            </a:endParaRPr>
          </a:p>
        </p:txBody>
      </p:sp>
      <p:graphicFrame>
        <p:nvGraphicFramePr>
          <p:cNvPr id="29712" name="Object 2">
            <a:extLst>
              <a:ext uri="{FF2B5EF4-FFF2-40B4-BE49-F238E27FC236}">
                <a16:creationId xmlns:a16="http://schemas.microsoft.com/office/drawing/2014/main" id="{4368F112-93DA-742D-553F-D759F3F3BB2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11363" y="3522663"/>
          <a:ext cx="3270250" cy="12684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079280" imgH="419040" progId="Equation.DSMT4">
                  <p:embed/>
                </p:oleObj>
              </mc:Choice>
              <mc:Fallback>
                <p:oleObj name="Equation" r:id="rId4" imgW="1079280" imgH="41904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11363" y="3522663"/>
                        <a:ext cx="3270250" cy="12684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4">
            <a:extLst>
              <a:ext uri="{FF2B5EF4-FFF2-40B4-BE49-F238E27FC236}">
                <a16:creationId xmlns:a16="http://schemas.microsoft.com/office/drawing/2014/main" id="{5F7D4837-0FE4-CC5B-0073-A3A8232890C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41638" y="5084763"/>
          <a:ext cx="4656137" cy="563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536480" imgH="177480" progId="Equation.DSMT4">
                  <p:embed/>
                </p:oleObj>
              </mc:Choice>
              <mc:Fallback>
                <p:oleObj name="Equation" r:id="rId6" imgW="1536480" imgH="17748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1638" y="5084763"/>
                        <a:ext cx="4656137" cy="563562"/>
                      </a:xfrm>
                      <a:prstGeom prst="rect">
                        <a:avLst/>
                      </a:prstGeom>
                      <a:solidFill>
                        <a:srgbClr val="000000"/>
                      </a:solidFill>
                      <a:ln w="349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Box 18">
            <a:extLst>
              <a:ext uri="{FF2B5EF4-FFF2-40B4-BE49-F238E27FC236}">
                <a16:creationId xmlns:a16="http://schemas.microsoft.com/office/drawing/2014/main" id="{FCC78B14-06A0-B4EE-4525-FFF2C67985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22400" y="5140325"/>
            <a:ext cx="13176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FF"/>
                </a:solidFill>
              </a:rPr>
              <a:t>Price =</a:t>
            </a:r>
          </a:p>
        </p:txBody>
      </p:sp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DA7C97CC-4BD8-6527-7BEB-3A0B6C8F443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167313" y="3868738"/>
          <a:ext cx="1308100" cy="5381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31640" imgH="177480" progId="Equation.DSMT4">
                  <p:embed/>
                </p:oleObj>
              </mc:Choice>
              <mc:Fallback>
                <p:oleObj name="Equation" r:id="rId8" imgW="431640" imgH="17748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7313" y="3868738"/>
                        <a:ext cx="1308100" cy="5381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97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Date Placeholder 1">
            <a:extLst>
              <a:ext uri="{FF2B5EF4-FFF2-40B4-BE49-F238E27FC236}">
                <a16:creationId xmlns:a16="http://schemas.microsoft.com/office/drawing/2014/main" id="{A6E3AD0D-34AB-FFF0-08B2-B80965F3BE7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53C60C9C-749C-4E55-B20E-DEA5D344FA18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1" name="Footer Placeholder 2">
            <a:extLst>
              <a:ext uri="{FF2B5EF4-FFF2-40B4-BE49-F238E27FC236}">
                <a16:creationId xmlns:a16="http://schemas.microsoft.com/office/drawing/2014/main" id="{C7789BDE-27AA-36A3-9DAF-D839937642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Created by Mr. Lafferty Maths Dept.</a:t>
            </a:r>
          </a:p>
        </p:txBody>
      </p:sp>
      <p:sp>
        <p:nvSpPr>
          <p:cNvPr id="28676" name="Rectangle 2">
            <a:extLst>
              <a:ext uri="{FF2B5EF4-FFF2-40B4-BE49-F238E27FC236}">
                <a16:creationId xmlns:a16="http://schemas.microsoft.com/office/drawing/2014/main" id="{50CC380D-3623-9B2F-940B-EFBEC4FD7B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783138"/>
            <a:ext cx="5626100" cy="98425"/>
          </a:xfrm>
          <a:prstGeom prst="rect">
            <a:avLst/>
          </a:prstGeom>
          <a:solidFill>
            <a:srgbClr val="FF33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28677" name="Text Box 3">
            <a:extLst>
              <a:ext uri="{FF2B5EF4-FFF2-40B4-BE49-F238E27FC236}">
                <a16:creationId xmlns:a16="http://schemas.microsoft.com/office/drawing/2014/main" id="{6BCCCFB3-716C-B61F-4942-D680855F49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2675" y="2220913"/>
            <a:ext cx="5195888" cy="2554287"/>
          </a:xfrm>
          <a:prstGeom prst="rect">
            <a:avLst/>
          </a:prstGeom>
          <a:solidFill>
            <a:srgbClr val="000000"/>
          </a:solidFill>
          <a:ln w="76200">
            <a:solidFill>
              <a:srgbClr val="CC33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4000"/>
              <a:t>Now try lifeskills</a:t>
            </a:r>
          </a:p>
          <a:p>
            <a:pPr algn="ctr" eaLnBrk="1" hangingPunct="1"/>
            <a:endParaRPr lang="en-GB" altLang="en-US" sz="4000"/>
          </a:p>
          <a:p>
            <a:pPr algn="ctr" eaLnBrk="1" hangingPunct="1"/>
            <a:r>
              <a:rPr lang="en-GB" altLang="en-US" sz="4000"/>
              <a:t>Ex 4</a:t>
            </a:r>
          </a:p>
          <a:p>
            <a:pPr algn="ctr" eaLnBrk="1" hangingPunct="1"/>
            <a:r>
              <a:rPr lang="en-GB" altLang="en-US" sz="4000"/>
              <a:t>Ch3 (page 29)</a:t>
            </a:r>
          </a:p>
        </p:txBody>
      </p:sp>
      <p:pic>
        <p:nvPicPr>
          <p:cNvPr id="28678" name="Picture 4" descr="ag00463_">
            <a:extLst>
              <a:ext uri="{FF2B5EF4-FFF2-40B4-BE49-F238E27FC236}">
                <a16:creationId xmlns:a16="http://schemas.microsoft.com/office/drawing/2014/main" id="{53135745-D5F4-D085-94D6-FE43A00B7C6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3" y="3059113"/>
            <a:ext cx="3016250" cy="3100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5" descr="scottishflag">
            <a:extLst>
              <a:ext uri="{FF2B5EF4-FFF2-40B4-BE49-F238E27FC236}">
                <a16:creationId xmlns:a16="http://schemas.microsoft.com/office/drawing/2014/main" id="{F1435431-015D-17C9-C4F4-F4C8DEC77A2C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6" descr="Office Objects 0572">
            <a:extLst>
              <a:ext uri="{FF2B5EF4-FFF2-40B4-BE49-F238E27FC236}">
                <a16:creationId xmlns:a16="http://schemas.microsoft.com/office/drawing/2014/main" id="{F91A57A7-DB26-D902-A237-8757F46560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1" name="Text Box 7">
            <a:extLst>
              <a:ext uri="{FF2B5EF4-FFF2-40B4-BE49-F238E27FC236}">
                <a16:creationId xmlns:a16="http://schemas.microsoft.com/office/drawing/2014/main" id="{41665D0B-9289-6823-52BB-C1ECB4B927C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sp>
        <p:nvSpPr>
          <p:cNvPr id="12" name="Rectangle 8">
            <a:extLst>
              <a:ext uri="{FF2B5EF4-FFF2-40B4-BE49-F238E27FC236}">
                <a16:creationId xmlns:a16="http://schemas.microsoft.com/office/drawing/2014/main" id="{3EA96242-A3A0-F1E0-A47A-8D497DF572F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28683" name="TextBox 13">
            <a:extLst>
              <a:ext uri="{FF2B5EF4-FFF2-40B4-BE49-F238E27FC236}">
                <a16:creationId xmlns:a16="http://schemas.microsoft.com/office/drawing/2014/main" id="{0B25F5E3-071A-8C0B-984E-2428F266B6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grpSp>
        <p:nvGrpSpPr>
          <p:cNvPr id="2" name="Group 14">
            <a:extLst>
              <a:ext uri="{FF2B5EF4-FFF2-40B4-BE49-F238E27FC236}">
                <a16:creationId xmlns:a16="http://schemas.microsoft.com/office/drawing/2014/main" id="{6E434FFB-9D28-789A-E21F-6BAEF7662473}"/>
              </a:ext>
            </a:extLst>
          </p:cNvPr>
          <p:cNvGrpSpPr>
            <a:grpSpLocks/>
          </p:cNvGrpSpPr>
          <p:nvPr/>
        </p:nvGrpSpPr>
        <p:grpSpPr bwMode="auto">
          <a:xfrm>
            <a:off x="0" y="0"/>
            <a:ext cx="4876800" cy="2101850"/>
            <a:chOff x="0" y="-1"/>
            <a:chExt cx="4394579" cy="2101755"/>
          </a:xfrm>
        </p:grpSpPr>
        <p:sp>
          <p:nvSpPr>
            <p:cNvPr id="14" name="Cloud 13">
              <a:extLst>
                <a:ext uri="{FF2B5EF4-FFF2-40B4-BE49-F238E27FC236}">
                  <a16:creationId xmlns:a16="http://schemas.microsoft.com/office/drawing/2014/main" id="{AB4688AD-5686-BA5F-715F-C78F00F86838}"/>
                </a:ext>
              </a:extLst>
            </p:cNvPr>
            <p:cNvSpPr/>
            <p:nvPr/>
          </p:nvSpPr>
          <p:spPr>
            <a:xfrm>
              <a:off x="0" y="-1"/>
              <a:ext cx="4394579" cy="2101755"/>
            </a:xfrm>
            <a:prstGeom prst="cloud">
              <a:avLst/>
            </a:prstGeom>
            <a:solidFill>
              <a:srgbClr val="FFFF00"/>
            </a:solidFill>
            <a:ln>
              <a:solidFill>
                <a:schemeClr val="bg1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GB" dirty="0">
                  <a:solidFill>
                    <a:schemeClr val="bg1">
                      <a:lumMod val="50000"/>
                    </a:schemeClr>
                  </a:solidFill>
                  <a:latin typeface="Comic Sans MS" pitchFamily="66" charset="0"/>
                </a:rPr>
                <a:t>Have you updated your Learning Log ?</a:t>
              </a:r>
            </a:p>
            <a:p>
              <a:pPr algn="ctr">
                <a:defRPr/>
              </a:pPr>
              <a:endParaRPr lang="en-GB" dirty="0">
                <a:solidFill>
                  <a:schemeClr val="bg1">
                    <a:lumMod val="50000"/>
                  </a:schemeClr>
                </a:solidFill>
                <a:latin typeface="Comic Sans MS" pitchFamily="66" charset="0"/>
              </a:endParaRPr>
            </a:p>
          </p:txBody>
        </p:sp>
        <p:pic>
          <p:nvPicPr>
            <p:cNvPr id="15" name="Picture 14" descr="TICK.jpg">
              <a:extLst>
                <a:ext uri="{FF2B5EF4-FFF2-40B4-BE49-F238E27FC236}">
                  <a16:creationId xmlns:a16="http://schemas.microsoft.com/office/drawing/2014/main" id="{2CE594D2-AB02-AE93-53A7-3D16AD8CBAB4}"/>
                </a:ext>
              </a:extLst>
            </p:cNvPr>
            <p:cNvPicPr/>
            <p:nvPr/>
          </p:nvPicPr>
          <p:blipFill>
            <a:blip r:embed="rId5" cstate="print"/>
            <a:srcRect l="10860" t="11278" r="10913" b="11278"/>
            <a:stretch>
              <a:fillRect/>
            </a:stretch>
          </p:blipFill>
          <p:spPr>
            <a:xfrm>
              <a:off x="1829320" y="1163887"/>
              <a:ext cx="779393" cy="765717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</p:grpSp>
      <p:sp>
        <p:nvSpPr>
          <p:cNvPr id="16" name="Rounded Rectangle 15">
            <a:hlinkClick r:id="rId6"/>
            <a:extLst>
              <a:ext uri="{FF2B5EF4-FFF2-40B4-BE49-F238E27FC236}">
                <a16:creationId xmlns:a16="http://schemas.microsoft.com/office/drawing/2014/main" id="{4734E98C-C017-E805-C6B4-179E2F13BB31}"/>
              </a:ext>
            </a:extLst>
          </p:cNvPr>
          <p:cNvSpPr/>
          <p:nvPr/>
        </p:nvSpPr>
        <p:spPr>
          <a:xfrm>
            <a:off x="3475038" y="5083175"/>
            <a:ext cx="2879725" cy="831850"/>
          </a:xfrm>
          <a:prstGeom prst="roundRect">
            <a:avLst/>
          </a:prstGeom>
          <a:solidFill>
            <a:srgbClr val="FFFF00"/>
          </a:solidFill>
          <a:ln>
            <a:solidFill>
              <a:srgbClr val="08080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Are you on Target ?</a:t>
            </a:r>
          </a:p>
          <a:p>
            <a:pPr algn="ctr">
              <a:defRPr/>
            </a:pPr>
            <a:r>
              <a:rPr lang="en-GB" sz="2000" dirty="0">
                <a:solidFill>
                  <a:srgbClr val="080808"/>
                </a:solidFill>
                <a:latin typeface="Comic Sans MS" pitchFamily="66" charset="0"/>
              </a:rPr>
              <a:t>I can ?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2066">
            <a:extLst>
              <a:ext uri="{FF2B5EF4-FFF2-40B4-BE49-F238E27FC236}">
                <a16:creationId xmlns:a16="http://schemas.microsoft.com/office/drawing/2014/main" id="{B320E011-A12D-3357-3C5C-5F1498EAB9B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2B2E8888-B496-4DE9-9C08-302191F13EBF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3" name="Rectangle 2067">
            <a:extLst>
              <a:ext uri="{FF2B5EF4-FFF2-40B4-BE49-F238E27FC236}">
                <a16:creationId xmlns:a16="http://schemas.microsoft.com/office/drawing/2014/main" id="{F7CE9F3C-0FA2-4AAB-98F1-A5E1FCF188E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F7A79F99-1C95-52FC-3701-B7344DE8DBA9}"/>
              </a:ext>
            </a:extLst>
          </p:cNvPr>
          <p:cNvSpPr>
            <a:spLocks noGrp="1" noChangeArrowheads="1"/>
          </p:cNvSpPr>
          <p:nvPr>
            <p:ph type="ctrTitle" idx="4294967295"/>
          </p:nvPr>
        </p:nvSpPr>
        <p:spPr>
          <a:xfrm>
            <a:off x="1689100" y="552450"/>
            <a:ext cx="5256213" cy="695325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algn="ctr" eaLnBrk="1" hangingPunct="1"/>
            <a:r>
              <a:rPr lang="en-GB" altLang="en-US" b="0">
                <a:solidFill>
                  <a:srgbClr val="FFFF00"/>
                </a:solidFill>
                <a:effectLst/>
                <a:latin typeface="Comic Sans MS" panose="030F0702030302020204" pitchFamily="66" charset="0"/>
              </a:rPr>
              <a:t>Percentages</a:t>
            </a:r>
          </a:p>
        </p:txBody>
      </p:sp>
      <p:pic>
        <p:nvPicPr>
          <p:cNvPr id="21509" name="Picture 3" descr="scottishflag">
            <a:extLst>
              <a:ext uri="{FF2B5EF4-FFF2-40B4-BE49-F238E27FC236}">
                <a16:creationId xmlns:a16="http://schemas.microsoft.com/office/drawing/2014/main" id="{EE76CE0D-85E2-3084-CBB8-7E2EB115DB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4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0" name="Text Box 4">
            <a:extLst>
              <a:ext uri="{FF2B5EF4-FFF2-40B4-BE49-F238E27FC236}">
                <a16:creationId xmlns:a16="http://schemas.microsoft.com/office/drawing/2014/main" id="{3927DD7B-21CD-7FD4-D64C-99A53129692B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1511" name="Picture 5" descr="Office Objects 0572">
            <a:extLst>
              <a:ext uri="{FF2B5EF4-FFF2-40B4-BE49-F238E27FC236}">
                <a16:creationId xmlns:a16="http://schemas.microsoft.com/office/drawing/2014/main" id="{EFBFDF84-7ED1-617C-09B3-BB941630E2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7350" name="Rectangle 6">
            <a:extLst>
              <a:ext uri="{FF2B5EF4-FFF2-40B4-BE49-F238E27FC236}">
                <a16:creationId xmlns:a16="http://schemas.microsoft.com/office/drawing/2014/main" id="{B487AC55-2689-2385-7FCB-7BD2A3D3A0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0688" y="2344738"/>
            <a:ext cx="2160587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Learning Intention</a:t>
            </a:r>
          </a:p>
        </p:txBody>
      </p:sp>
      <p:sp>
        <p:nvSpPr>
          <p:cNvPr id="57351" name="Rectangle 7">
            <a:extLst>
              <a:ext uri="{FF2B5EF4-FFF2-40B4-BE49-F238E27FC236}">
                <a16:creationId xmlns:a16="http://schemas.microsoft.com/office/drawing/2014/main" id="{EF915D48-2B42-13E3-45DB-37AE81C54F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75363" y="2344738"/>
            <a:ext cx="1947862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sz="1800" u="sng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Success Criteria</a:t>
            </a:r>
          </a:p>
        </p:txBody>
      </p:sp>
      <p:sp>
        <p:nvSpPr>
          <p:cNvPr id="57352" name="Text Box 8">
            <a:extLst>
              <a:ext uri="{FF2B5EF4-FFF2-40B4-BE49-F238E27FC236}">
                <a16:creationId xmlns:a16="http://schemas.microsoft.com/office/drawing/2014/main" id="{4BEBC57E-84A9-E18B-A62F-942CD00D54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65700" y="3025775"/>
            <a:ext cx="41783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800100" lvl="1" indent="-342900">
              <a:buFontTx/>
              <a:buAutoNum type="arabicPeriod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To know how to convert a fraction / decimal to a percentage.</a:t>
            </a:r>
            <a:endParaRPr lang="en-GB" sz="3600" dirty="0">
              <a:solidFill>
                <a:srgbClr val="FFFF00"/>
              </a:solidFill>
              <a:cs typeface="Arial" charset="0"/>
            </a:endParaRPr>
          </a:p>
        </p:txBody>
      </p:sp>
      <p:sp>
        <p:nvSpPr>
          <p:cNvPr id="21515" name="Line 9">
            <a:extLst>
              <a:ext uri="{FF2B5EF4-FFF2-40B4-BE49-F238E27FC236}">
                <a16:creationId xmlns:a16="http://schemas.microsoft.com/office/drawing/2014/main" id="{40D60F75-E964-B49D-6EB8-76300EB1775B}"/>
              </a:ext>
            </a:extLst>
          </p:cNvPr>
          <p:cNvSpPr>
            <a:spLocks noChangeShapeType="1"/>
          </p:cNvSpPr>
          <p:nvPr/>
        </p:nvSpPr>
        <p:spPr bwMode="auto">
          <a:xfrm>
            <a:off x="4914900" y="2413000"/>
            <a:ext cx="0" cy="34544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7354" name="Rectangle 10">
            <a:extLst>
              <a:ext uri="{FF2B5EF4-FFF2-40B4-BE49-F238E27FC236}">
                <a16:creationId xmlns:a16="http://schemas.microsoft.com/office/drawing/2014/main" id="{E9E789B2-E111-0A10-AC0A-413E529337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7900" y="3044825"/>
            <a:ext cx="3886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800">
                <a:solidFill>
                  <a:srgbClr val="FFFF00"/>
                </a:solidFill>
              </a:rPr>
              <a:t>1.	We are learning to convert a fraction  / decimal to a percentage and use them in context.</a:t>
            </a:r>
          </a:p>
        </p:txBody>
      </p:sp>
      <p:sp>
        <p:nvSpPr>
          <p:cNvPr id="57355" name="Rectangle 11">
            <a:extLst>
              <a:ext uri="{FF2B5EF4-FFF2-40B4-BE49-F238E27FC236}">
                <a16:creationId xmlns:a16="http://schemas.microsoft.com/office/drawing/2014/main" id="{94A31C01-E7DA-2859-8796-3B99D2EAB8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2750" y="4086225"/>
            <a:ext cx="3651250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342900" indent="-342900">
              <a:buFontTx/>
              <a:buAutoNum type="arabicPeriod" startAt="2"/>
              <a:defRPr/>
            </a:pPr>
            <a:r>
              <a:rPr lang="en-GB" sz="1800" dirty="0"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Be able to compare percentages in context.</a:t>
            </a:r>
          </a:p>
        </p:txBody>
      </p:sp>
      <p:sp>
        <p:nvSpPr>
          <p:cNvPr id="21518" name="TextBox 10">
            <a:extLst>
              <a:ext uri="{FF2B5EF4-FFF2-40B4-BE49-F238E27FC236}">
                <a16:creationId xmlns:a16="http://schemas.microsoft.com/office/drawing/2014/main" id="{2ABE4B71-955A-0793-E3A0-BB8EFDDFD2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80963" y="1368425"/>
            <a:ext cx="1066801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1400">
                <a:solidFill>
                  <a:srgbClr val="FFFF00"/>
                </a:solidFill>
              </a:rPr>
              <a:t> </a:t>
            </a:r>
          </a:p>
        </p:txBody>
      </p:sp>
      <p:sp>
        <p:nvSpPr>
          <p:cNvPr id="21519" name="TextBox 14">
            <a:extLst>
              <a:ext uri="{FF2B5EF4-FFF2-40B4-BE49-F238E27FC236}">
                <a16:creationId xmlns:a16="http://schemas.microsoft.com/office/drawing/2014/main" id="{8AD229E8-EDE6-65BB-0D26-070501A98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7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73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7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52" grpId="0"/>
      <p:bldP spid="57354" grpId="0"/>
      <p:bldP spid="5735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1511F0BB-F994-24AD-CB61-56A3ED0E60D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32C48FAA-A351-8851-9C3B-5223162FC7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2053" name="Text Box 3">
            <a:extLst>
              <a:ext uri="{FF2B5EF4-FFF2-40B4-BE49-F238E27FC236}">
                <a16:creationId xmlns:a16="http://schemas.microsoft.com/office/drawing/2014/main" id="{14133937-4258-F1C5-922B-4EB580166F1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2054" name="Picture 4" descr="scottishflag">
            <a:extLst>
              <a:ext uri="{FF2B5EF4-FFF2-40B4-BE49-F238E27FC236}">
                <a16:creationId xmlns:a16="http://schemas.microsoft.com/office/drawing/2014/main" id="{916EF956-7A31-8DBA-556E-E94AEB6C843E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5" descr="Office Objects 0572">
            <a:extLst>
              <a:ext uri="{FF2B5EF4-FFF2-40B4-BE49-F238E27FC236}">
                <a16:creationId xmlns:a16="http://schemas.microsoft.com/office/drawing/2014/main" id="{94F467E2-AE51-5A73-62F7-5CFBF5F879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6" name="Text Box 6">
            <a:extLst>
              <a:ext uri="{FF2B5EF4-FFF2-40B4-BE49-F238E27FC236}">
                <a16:creationId xmlns:a16="http://schemas.microsoft.com/office/drawing/2014/main" id="{32EC6B86-466D-BCEB-F5C5-3B3A33F09B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0350" y="2044700"/>
            <a:ext cx="648335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Converting a fraction to a percentage</a:t>
            </a:r>
          </a:p>
        </p:txBody>
      </p:sp>
      <p:sp>
        <p:nvSpPr>
          <p:cNvPr id="106517" name="Rectangle 21">
            <a:extLst>
              <a:ext uri="{FF2B5EF4-FFF2-40B4-BE49-F238E27FC236}">
                <a16:creationId xmlns:a16="http://schemas.microsoft.com/office/drawing/2014/main" id="{E25CDE02-0A09-B60D-90A3-D4F89A19132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2058" name="TextBox 15">
            <a:extLst>
              <a:ext uri="{FF2B5EF4-FFF2-40B4-BE49-F238E27FC236}">
                <a16:creationId xmlns:a16="http://schemas.microsoft.com/office/drawing/2014/main" id="{814C2B59-089B-69E3-9203-12B9BA3379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158F788-73D7-922B-3062-3F8C5CD0B9F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58900" y="4122738"/>
            <a:ext cx="1389063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Fraction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5BD4F70-4583-7C3E-852F-92A8A70976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84625" y="4122738"/>
            <a:ext cx="1301750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Decimal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FA8217B-CD2A-0BB0-0F81-61F103DDBF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3038" y="4122738"/>
            <a:ext cx="1782762" cy="461962"/>
          </a:xfrm>
          <a:prstGeom prst="rect">
            <a:avLst/>
          </a:prstGeom>
          <a:solidFill>
            <a:srgbClr val="FFFF00"/>
          </a:solidFill>
          <a:ln w="38100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>
                <a:solidFill>
                  <a:srgbClr val="000000"/>
                </a:solidFill>
              </a:rPr>
              <a:t>Percentage</a:t>
            </a:r>
          </a:p>
        </p:txBody>
      </p:sp>
      <p:sp>
        <p:nvSpPr>
          <p:cNvPr id="20" name="Arc 19">
            <a:extLst>
              <a:ext uri="{FF2B5EF4-FFF2-40B4-BE49-F238E27FC236}">
                <a16:creationId xmlns:a16="http://schemas.microsoft.com/office/drawing/2014/main" id="{B564541E-E556-7FA4-94B7-0355C5CEE333}"/>
              </a:ext>
            </a:extLst>
          </p:cNvPr>
          <p:cNvSpPr/>
          <p:nvPr/>
        </p:nvSpPr>
        <p:spPr>
          <a:xfrm>
            <a:off x="2220913" y="3632200"/>
            <a:ext cx="2220912" cy="874713"/>
          </a:xfrm>
          <a:prstGeom prst="arc">
            <a:avLst>
              <a:gd name="adj1" fmla="val 11287807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7D03BB9B-9FD3-3FCB-520A-A5C79B240D26}"/>
              </a:ext>
            </a:extLst>
          </p:cNvPr>
          <p:cNvSpPr/>
          <p:nvPr/>
        </p:nvSpPr>
        <p:spPr>
          <a:xfrm>
            <a:off x="4816475" y="3600450"/>
            <a:ext cx="2219325" cy="876300"/>
          </a:xfrm>
          <a:prstGeom prst="arc">
            <a:avLst>
              <a:gd name="adj1" fmla="val 10906850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F6148D9-E4BA-8E6B-DCDF-2502CDC056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3081338"/>
            <a:ext cx="2305050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Do the division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FB6DA98-E7E8-AD50-6BB7-6EAF935F70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38" y="3081338"/>
            <a:ext cx="969962" cy="46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x 100</a:t>
            </a:r>
          </a:p>
        </p:txBody>
      </p:sp>
      <p:graphicFrame>
        <p:nvGraphicFramePr>
          <p:cNvPr id="113671" name="Object 7">
            <a:extLst>
              <a:ext uri="{FF2B5EF4-FFF2-40B4-BE49-F238E27FC236}">
                <a16:creationId xmlns:a16="http://schemas.microsoft.com/office/drawing/2014/main" id="{1781FFA5-476B-6566-50BB-570CE935AC7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893888" y="5126038"/>
          <a:ext cx="530225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41200" imgH="482400" progId="Equation.DSMT4">
                  <p:embed/>
                </p:oleObj>
              </mc:Choice>
              <mc:Fallback>
                <p:oleObj name="Equation" r:id="rId4" imgW="241200" imgH="48240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3888" y="5126038"/>
                        <a:ext cx="530225" cy="10556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Arc 25">
            <a:extLst>
              <a:ext uri="{FF2B5EF4-FFF2-40B4-BE49-F238E27FC236}">
                <a16:creationId xmlns:a16="http://schemas.microsoft.com/office/drawing/2014/main" id="{84C386FD-975E-595B-6839-3353094DCB44}"/>
              </a:ext>
            </a:extLst>
          </p:cNvPr>
          <p:cNvSpPr/>
          <p:nvPr/>
        </p:nvSpPr>
        <p:spPr>
          <a:xfrm>
            <a:off x="2220913" y="4794250"/>
            <a:ext cx="2220912" cy="874713"/>
          </a:xfrm>
          <a:prstGeom prst="arc">
            <a:avLst>
              <a:gd name="adj1" fmla="val 11287807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6D1E41E-BAF1-8763-896A-6B47B523B0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98938" y="5360988"/>
            <a:ext cx="1038225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0.75</a:t>
            </a:r>
          </a:p>
        </p:txBody>
      </p:sp>
      <p:sp>
        <p:nvSpPr>
          <p:cNvPr id="28" name="Arc 27">
            <a:extLst>
              <a:ext uri="{FF2B5EF4-FFF2-40B4-BE49-F238E27FC236}">
                <a16:creationId xmlns:a16="http://schemas.microsoft.com/office/drawing/2014/main" id="{31E699EE-3B62-F3FD-3F1A-FA50F4AB3C39}"/>
              </a:ext>
            </a:extLst>
          </p:cNvPr>
          <p:cNvSpPr/>
          <p:nvPr/>
        </p:nvSpPr>
        <p:spPr>
          <a:xfrm>
            <a:off x="5019675" y="4816475"/>
            <a:ext cx="2498725" cy="830263"/>
          </a:xfrm>
          <a:prstGeom prst="arc">
            <a:avLst>
              <a:gd name="adj1" fmla="val 10941019"/>
              <a:gd name="adj2" fmla="val 0"/>
            </a:avLst>
          </a:prstGeom>
          <a:ln w="38100">
            <a:solidFill>
              <a:srgbClr val="FFFF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31E81CCF-74B2-396B-8C7C-9D24CCA065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69138" y="5360988"/>
            <a:ext cx="10223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>
                <a:solidFill>
                  <a:srgbClr val="FFFF00"/>
                </a:solidFill>
              </a:rPr>
              <a:t>75%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C176B29-4668-120D-4222-32951D7570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3813" y="4954588"/>
            <a:ext cx="15954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Do the division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93FB8DB-449C-004E-3543-2A894696F7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88038" y="4954588"/>
            <a:ext cx="71120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1600"/>
              <a:t>x 100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360"/>
                            </p:stCondLst>
                            <p:childTnLst>
                              <p:par>
                                <p:cTn id="11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68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3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4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" dur="80"/>
                                        <p:tgtEl>
                                          <p:spTgt spid="2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13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 nodeType="clickPar">
                      <p:stCondLst>
                        <p:cond delay="indefinite"/>
                      </p:stCondLst>
                      <p:childTnLst>
                        <p:par>
                          <p:cTn id="6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4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66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7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80"/>
                                        <p:tgtEl>
                                          <p:spTgt spid="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7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78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80"/>
                                        <p:tgtEl>
                                          <p:spTgt spid="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 nodeType="clickPar">
                      <p:stCondLst>
                        <p:cond delay="indefinite"/>
                      </p:stCondLst>
                      <p:childTnLst>
                        <p:par>
                          <p:cTn id="8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84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5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2" grpId="0"/>
      <p:bldP spid="23" grpId="0"/>
      <p:bldP spid="27" grpId="0"/>
      <p:bldP spid="29" grpId="0"/>
      <p:bldP spid="30" grpId="0"/>
      <p:bldP spid="3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E8CC0959-5C33-275D-2C38-0336C67FE66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AF0FD-1235-4F18-BBFC-717C9682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30524F5F-5681-7154-AB52-87B6B9E870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3085" name="Text Box 2">
            <a:extLst>
              <a:ext uri="{FF2B5EF4-FFF2-40B4-BE49-F238E27FC236}">
                <a16:creationId xmlns:a16="http://schemas.microsoft.com/office/drawing/2014/main" id="{99BC37DC-F1BF-54C2-71F7-E2402325C0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5500" y="2024063"/>
            <a:ext cx="8567738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/>
              <a:t>Convert these percentages to fraction and simply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4F2986B7-0509-2C1C-7FC4-9D8E2D6CD6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31077" name="Object 5">
            <a:extLst>
              <a:ext uri="{FF2B5EF4-FFF2-40B4-BE49-F238E27FC236}">
                <a16:creationId xmlns:a16="http://schemas.microsoft.com/office/drawing/2014/main" id="{495D7109-2B42-E77A-468F-62F66505FE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2670175"/>
          <a:ext cx="65563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507960" imgH="736560" progId="Equation.DSMT4">
                  <p:embed/>
                </p:oleObj>
              </mc:Choice>
              <mc:Fallback>
                <p:oleObj name="Equation" r:id="rId2" imgW="50796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2670175"/>
                        <a:ext cx="65563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6">
            <a:extLst>
              <a:ext uri="{FF2B5EF4-FFF2-40B4-BE49-F238E27FC236}">
                <a16:creationId xmlns:a16="http://schemas.microsoft.com/office/drawing/2014/main" id="{8EC31F93-1410-3A4B-41D2-03A74DA7A52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2686050"/>
          <a:ext cx="1028700" cy="919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25480" imgH="736560" progId="Equation.DSMT4">
                  <p:embed/>
                </p:oleObj>
              </mc:Choice>
              <mc:Fallback>
                <p:oleObj name="Equation" r:id="rId4" imgW="825480" imgH="7365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2686050"/>
                        <a:ext cx="1028700" cy="919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6" name="Object 7">
            <a:extLst>
              <a:ext uri="{FF2B5EF4-FFF2-40B4-BE49-F238E27FC236}">
                <a16:creationId xmlns:a16="http://schemas.microsoft.com/office/drawing/2014/main" id="{370C02B4-1A58-F498-E71C-920493020F2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76575" y="2916238"/>
          <a:ext cx="938213" cy="458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47640" imgH="317160" progId="Equation.DSMT4">
                  <p:embed/>
                </p:oleObj>
              </mc:Choice>
              <mc:Fallback>
                <p:oleObj name="Equation" r:id="rId6" imgW="64764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76575" y="2916238"/>
                        <a:ext cx="938213" cy="458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1" name="Object 9">
            <a:extLst>
              <a:ext uri="{FF2B5EF4-FFF2-40B4-BE49-F238E27FC236}">
                <a16:creationId xmlns:a16="http://schemas.microsoft.com/office/drawing/2014/main" id="{EAC1EA2B-3844-B114-64B1-5F59C9D3DF7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3863975"/>
          <a:ext cx="660400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533160" imgH="736560" progId="Equation.DSMT4">
                  <p:embed/>
                </p:oleObj>
              </mc:Choice>
              <mc:Fallback>
                <p:oleObj name="Equation" r:id="rId8" imgW="533160" imgH="736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3863975"/>
                        <a:ext cx="660400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10">
            <a:extLst>
              <a:ext uri="{FF2B5EF4-FFF2-40B4-BE49-F238E27FC236}">
                <a16:creationId xmlns:a16="http://schemas.microsoft.com/office/drawing/2014/main" id="{334A75D2-1D4D-FEBA-97CC-7A325585D36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3868738"/>
          <a:ext cx="1011237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825480" imgH="736560" progId="Equation.DSMT4">
                  <p:embed/>
                </p:oleObj>
              </mc:Choice>
              <mc:Fallback>
                <p:oleObj name="Equation" r:id="rId10" imgW="825480" imgH="7365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3868738"/>
                        <a:ext cx="1011237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79" name="Object 11">
            <a:extLst>
              <a:ext uri="{FF2B5EF4-FFF2-40B4-BE49-F238E27FC236}">
                <a16:creationId xmlns:a16="http://schemas.microsoft.com/office/drawing/2014/main" id="{C17E9ED5-8A19-FB38-A9B2-C8697CB7EAD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06725" y="4078288"/>
          <a:ext cx="1008063" cy="484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660240" imgH="317160" progId="Equation.DSMT4">
                  <p:embed/>
                </p:oleObj>
              </mc:Choice>
              <mc:Fallback>
                <p:oleObj name="Equation" r:id="rId12" imgW="660240" imgH="31716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6725" y="4078288"/>
                        <a:ext cx="1008063" cy="4841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5" name="Object 13">
            <a:extLst>
              <a:ext uri="{FF2B5EF4-FFF2-40B4-BE49-F238E27FC236}">
                <a16:creationId xmlns:a16="http://schemas.microsoft.com/office/drawing/2014/main" id="{9A86EF61-30F0-E826-4D1E-3C5AE884095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07025" y="5035550"/>
          <a:ext cx="673100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507960" imgH="736560" progId="Equation.DSMT4">
                  <p:embed/>
                </p:oleObj>
              </mc:Choice>
              <mc:Fallback>
                <p:oleObj name="Equation" r:id="rId14" imgW="507960" imgH="736560" progId="Equation.DSMT4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07025" y="5035550"/>
                        <a:ext cx="673100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14">
            <a:extLst>
              <a:ext uri="{FF2B5EF4-FFF2-40B4-BE49-F238E27FC236}">
                <a16:creationId xmlns:a16="http://schemas.microsoft.com/office/drawing/2014/main" id="{6CC06C1C-6827-AFCA-3943-FF7F70739E3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195763" y="5080000"/>
          <a:ext cx="990600" cy="884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825480" imgH="736560" progId="Equation.DSMT4">
                  <p:embed/>
                </p:oleObj>
              </mc:Choice>
              <mc:Fallback>
                <p:oleObj name="Equation" r:id="rId16" imgW="825480" imgH="73656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5763" y="5080000"/>
                        <a:ext cx="990600" cy="884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82" name="Object 15">
            <a:extLst>
              <a:ext uri="{FF2B5EF4-FFF2-40B4-BE49-F238E27FC236}">
                <a16:creationId xmlns:a16="http://schemas.microsoft.com/office/drawing/2014/main" id="{C61588FF-25AA-A4F8-FB94-BFB53A3E23E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14650" y="5257800"/>
          <a:ext cx="110013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60240" imgH="317160" progId="Equation.DSMT4">
                  <p:embed/>
                </p:oleObj>
              </mc:Choice>
              <mc:Fallback>
                <p:oleObj name="Equation" r:id="rId18" imgW="660240" imgH="317160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14650" y="5257800"/>
                        <a:ext cx="110013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87" name="Picture 4" descr="scottishflag">
            <a:extLst>
              <a:ext uri="{FF2B5EF4-FFF2-40B4-BE49-F238E27FC236}">
                <a16:creationId xmlns:a16="http://schemas.microsoft.com/office/drawing/2014/main" id="{D441549C-5E4B-3570-229B-4C8B10F6E1A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8" name="Picture 5" descr="Office Objects 0572">
            <a:extLst>
              <a:ext uri="{FF2B5EF4-FFF2-40B4-BE49-F238E27FC236}">
                <a16:creationId xmlns:a16="http://schemas.microsoft.com/office/drawing/2014/main" id="{CA5CE742-3893-4EAA-09C1-58A3A4C2DD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89" name="Text Box 3">
            <a:extLst>
              <a:ext uri="{FF2B5EF4-FFF2-40B4-BE49-F238E27FC236}">
                <a16:creationId xmlns:a16="http://schemas.microsoft.com/office/drawing/2014/main" id="{4CA393DE-D545-0132-6ACE-260828AF617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7FE31DDA-FCAA-14C1-AB07-C7FD8E67BC5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6F1104AD-AE30-2414-A729-8254C7DDAA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4103" name="Text Box 3">
            <a:extLst>
              <a:ext uri="{FF2B5EF4-FFF2-40B4-BE49-F238E27FC236}">
                <a16:creationId xmlns:a16="http://schemas.microsoft.com/office/drawing/2014/main" id="{83E2E425-67A2-F41B-771A-37571302E7C2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4104" name="Picture 4" descr="scottishflag">
            <a:extLst>
              <a:ext uri="{FF2B5EF4-FFF2-40B4-BE49-F238E27FC236}">
                <a16:creationId xmlns:a16="http://schemas.microsoft.com/office/drawing/2014/main" id="{0987E1BF-234C-22C3-5A8B-BD4C80ABF48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5" descr="Office Objects 0572">
            <a:extLst>
              <a:ext uri="{FF2B5EF4-FFF2-40B4-BE49-F238E27FC236}">
                <a16:creationId xmlns:a16="http://schemas.microsoft.com/office/drawing/2014/main" id="{1CC22019-6E3B-7DF8-BF9C-B90CA2055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6" name="Text Box 6">
            <a:extLst>
              <a:ext uri="{FF2B5EF4-FFF2-40B4-BE49-F238E27FC236}">
                <a16:creationId xmlns:a16="http://schemas.microsoft.com/office/drawing/2014/main" id="{6A172DE6-7A24-F2E9-1FE5-5C8EEFDC11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5338" y="2044700"/>
            <a:ext cx="79533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Write the following percentages as a fraction.</a:t>
            </a:r>
          </a:p>
        </p:txBody>
      </p:sp>
      <p:sp>
        <p:nvSpPr>
          <p:cNvPr id="11275" name="Text Box 15">
            <a:extLst>
              <a:ext uri="{FF2B5EF4-FFF2-40B4-BE49-F238E27FC236}">
                <a16:creationId xmlns:a16="http://schemas.microsoft.com/office/drawing/2014/main" id="{C0240FFC-5027-FF55-9CDB-81F43670F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2954338"/>
            <a:ext cx="101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17% =</a:t>
            </a:r>
          </a:p>
        </p:txBody>
      </p:sp>
      <p:sp>
        <p:nvSpPr>
          <p:cNvPr id="11277" name="Text Box 17">
            <a:extLst>
              <a:ext uri="{FF2B5EF4-FFF2-40B4-BE49-F238E27FC236}">
                <a16:creationId xmlns:a16="http://schemas.microsoft.com/office/drawing/2014/main" id="{E592AE6D-A80B-FBA3-1A92-6864CD3AFF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165600"/>
            <a:ext cx="10112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81% =</a:t>
            </a:r>
          </a:p>
        </p:txBody>
      </p:sp>
      <p:sp>
        <p:nvSpPr>
          <p:cNvPr id="106517" name="Rectangle 21">
            <a:extLst>
              <a:ext uri="{FF2B5EF4-FFF2-40B4-BE49-F238E27FC236}">
                <a16:creationId xmlns:a16="http://schemas.microsoft.com/office/drawing/2014/main" id="{9D4DF607-3863-D104-F7BA-9E2DB416669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4110" name="TextBox 15">
            <a:extLst>
              <a:ext uri="{FF2B5EF4-FFF2-40B4-BE49-F238E27FC236}">
                <a16:creationId xmlns:a16="http://schemas.microsoft.com/office/drawing/2014/main" id="{B60104CA-B137-710A-C34F-6D64DE7A5C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graphicFrame>
        <p:nvGraphicFramePr>
          <p:cNvPr id="2" name="Object 19">
            <a:extLst>
              <a:ext uri="{FF2B5EF4-FFF2-40B4-BE49-F238E27FC236}">
                <a16:creationId xmlns:a16="http://schemas.microsoft.com/office/drawing/2014/main" id="{6106E683-96BA-1D29-1B95-129F89F4E6B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2719388"/>
          <a:ext cx="592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55320" imgH="482400" progId="Equation.DSMT4">
                  <p:embed/>
                </p:oleObj>
              </mc:Choice>
              <mc:Fallback>
                <p:oleObj name="Equation" r:id="rId4" imgW="355320" imgH="482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2719388"/>
                        <a:ext cx="592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0">
            <a:extLst>
              <a:ext uri="{FF2B5EF4-FFF2-40B4-BE49-F238E27FC236}">
                <a16:creationId xmlns:a16="http://schemas.microsoft.com/office/drawing/2014/main" id="{C2ED9F59-8B84-4612-DC07-D61FED88762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3937000"/>
          <a:ext cx="592138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55320" imgH="482400" progId="Equation.DSMT4">
                  <p:embed/>
                </p:oleObj>
              </mc:Choice>
              <mc:Fallback>
                <p:oleObj name="Equation" r:id="rId6" imgW="355320" imgH="482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3937000"/>
                        <a:ext cx="592138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E67EAEC2-45F6-71FB-C7AA-FA60FF3BEA6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10075" y="5153025"/>
          <a:ext cx="1120775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672840" imgH="482400" progId="Equation.DSMT4">
                  <p:embed/>
                </p:oleObj>
              </mc:Choice>
              <mc:Fallback>
                <p:oleObj name="Equation" r:id="rId8" imgW="672840" imgH="482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0075" y="5153025"/>
                        <a:ext cx="1120775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Text Box 17">
            <a:extLst>
              <a:ext uri="{FF2B5EF4-FFF2-40B4-BE49-F238E27FC236}">
                <a16:creationId xmlns:a16="http://schemas.microsoft.com/office/drawing/2014/main" id="{27CB4CB1-5DCB-F780-28E4-174AA505D5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5376863"/>
            <a:ext cx="106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40% =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  <p:bldP spid="11277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985BF5B3-8E3C-89AB-2B5F-9C78CF205F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AE9AF0FD-1235-4F18-BBFC-717C96825B79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4B1B1FAE-2D30-CABB-35F3-00E309566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5133" name="Text Box 2">
            <a:extLst>
              <a:ext uri="{FF2B5EF4-FFF2-40B4-BE49-F238E27FC236}">
                <a16:creationId xmlns:a16="http://schemas.microsoft.com/office/drawing/2014/main" id="{FD0283A6-193D-FFEE-E572-2AC0A3B55A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2175" y="2024063"/>
            <a:ext cx="755491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3200"/>
              <a:t>Covert these fractions to percentages</a:t>
            </a:r>
          </a:p>
        </p:txBody>
      </p:sp>
      <p:sp>
        <p:nvSpPr>
          <p:cNvPr id="131076" name="Rectangle 4">
            <a:extLst>
              <a:ext uri="{FF2B5EF4-FFF2-40B4-BE49-F238E27FC236}">
                <a16:creationId xmlns:a16="http://schemas.microsoft.com/office/drawing/2014/main" id="{BEF5964C-40AE-5351-DA8B-B2A18BDEDB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800" b="1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5122" name="Object 2">
            <a:extLst>
              <a:ext uri="{FF2B5EF4-FFF2-40B4-BE49-F238E27FC236}">
                <a16:creationId xmlns:a16="http://schemas.microsoft.com/office/drawing/2014/main" id="{1C16ECDC-08B3-9733-1007-D61AC19B448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30400" y="2733675"/>
          <a:ext cx="509588" cy="9509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3480" imgH="736560" progId="Equation.DSMT4">
                  <p:embed/>
                </p:oleObj>
              </mc:Choice>
              <mc:Fallback>
                <p:oleObj name="Equation" r:id="rId2" imgW="393480" imgH="736560" progId="Equation.DSMT4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0400" y="2733675"/>
                        <a:ext cx="509588" cy="9509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8" name="Object 3">
            <a:extLst>
              <a:ext uri="{FF2B5EF4-FFF2-40B4-BE49-F238E27FC236}">
                <a16:creationId xmlns:a16="http://schemas.microsoft.com/office/drawing/2014/main" id="{6350A879-5FAA-D368-E78A-CFF0A3A3331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095625" y="2989263"/>
          <a:ext cx="2640013" cy="441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752480" imgH="291960" progId="Equation.DSMT4">
                  <p:embed/>
                </p:oleObj>
              </mc:Choice>
              <mc:Fallback>
                <p:oleObj name="Equation" r:id="rId4" imgW="1752480" imgH="291960" progId="Equation.DSMT4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2989263"/>
                        <a:ext cx="2640013" cy="441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79" name="Object 4">
            <a:extLst>
              <a:ext uri="{FF2B5EF4-FFF2-40B4-BE49-F238E27FC236}">
                <a16:creationId xmlns:a16="http://schemas.microsoft.com/office/drawing/2014/main" id="{B1F0EEB0-06BA-5771-343C-B39944F81F9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24538" y="2933700"/>
          <a:ext cx="1038225" cy="550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96880" imgH="317160" progId="Equation.DSMT4">
                  <p:embed/>
                </p:oleObj>
              </mc:Choice>
              <mc:Fallback>
                <p:oleObj name="Equation" r:id="rId6" imgW="596880" imgH="31716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24538" y="2933700"/>
                        <a:ext cx="1038225" cy="550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>
            <a:extLst>
              <a:ext uri="{FF2B5EF4-FFF2-40B4-BE49-F238E27FC236}">
                <a16:creationId xmlns:a16="http://schemas.microsoft.com/office/drawing/2014/main" id="{4F802609-F68E-7CEF-1023-01DE11608EC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909763" y="3927475"/>
          <a:ext cx="550862" cy="911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444240" imgH="736560" progId="Equation.DSMT4">
                  <p:embed/>
                </p:oleObj>
              </mc:Choice>
              <mc:Fallback>
                <p:oleObj name="Equation" r:id="rId8" imgW="444240" imgH="73656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9763" y="3927475"/>
                        <a:ext cx="550862" cy="911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2" name="Object 6">
            <a:extLst>
              <a:ext uri="{FF2B5EF4-FFF2-40B4-BE49-F238E27FC236}">
                <a16:creationId xmlns:a16="http://schemas.microsoft.com/office/drawing/2014/main" id="{F1D1C9CB-DACF-4C2F-BB88-0A1D38F73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30525" y="4167188"/>
          <a:ext cx="274637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1854000" imgH="291960" progId="Equation.DSMT4">
                  <p:embed/>
                </p:oleObj>
              </mc:Choice>
              <mc:Fallback>
                <p:oleObj name="Equation" r:id="rId10" imgW="1854000" imgH="29196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0525" y="4167188"/>
                        <a:ext cx="274637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3" name="Object 7">
            <a:extLst>
              <a:ext uri="{FF2B5EF4-FFF2-40B4-BE49-F238E27FC236}">
                <a16:creationId xmlns:a16="http://schemas.microsoft.com/office/drawing/2014/main" id="{A378474F-40E4-C757-B2B4-ED1C4B9B336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70563" y="4103688"/>
          <a:ext cx="1049337" cy="5572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596880" imgH="317160" progId="Equation.DSMT4">
                  <p:embed/>
                </p:oleObj>
              </mc:Choice>
              <mc:Fallback>
                <p:oleObj name="Equation" r:id="rId12" imgW="596880" imgH="317160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4103688"/>
                        <a:ext cx="1049337" cy="5572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8" name="Object 8">
            <a:extLst>
              <a:ext uri="{FF2B5EF4-FFF2-40B4-BE49-F238E27FC236}">
                <a16:creationId xmlns:a16="http://schemas.microsoft.com/office/drawing/2014/main" id="{9D5C1A1E-A870-34A9-54CD-77DD07B6B8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000250" y="5099050"/>
          <a:ext cx="369888" cy="973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279360" imgH="736560" progId="Equation.DSMT4">
                  <p:embed/>
                </p:oleObj>
              </mc:Choice>
              <mc:Fallback>
                <p:oleObj name="Equation" r:id="rId14" imgW="279360" imgH="73656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0" y="5099050"/>
                        <a:ext cx="369888" cy="973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6" name="Object 9">
            <a:extLst>
              <a:ext uri="{FF2B5EF4-FFF2-40B4-BE49-F238E27FC236}">
                <a16:creationId xmlns:a16="http://schemas.microsoft.com/office/drawing/2014/main" id="{ABA04526-394D-946C-C538-FA70F66511A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157538" y="5359400"/>
          <a:ext cx="2519362" cy="452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6" imgW="1701720" imgH="304560" progId="Equation.DSMT4">
                  <p:embed/>
                </p:oleObj>
              </mc:Choice>
              <mc:Fallback>
                <p:oleObj name="Equation" r:id="rId16" imgW="1701720" imgH="30456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57538" y="5359400"/>
                        <a:ext cx="2519362" cy="452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1087" name="Object 10">
            <a:extLst>
              <a:ext uri="{FF2B5EF4-FFF2-40B4-BE49-F238E27FC236}">
                <a16:creationId xmlns:a16="http://schemas.microsoft.com/office/drawing/2014/main" id="{782A3EF4-C13D-8102-1649-F2646427840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770563" y="5321300"/>
          <a:ext cx="1077912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8" imgW="647640" imgH="317160" progId="Equation.DSMT4">
                  <p:embed/>
                </p:oleObj>
              </mc:Choice>
              <mc:Fallback>
                <p:oleObj name="Equation" r:id="rId18" imgW="647640" imgH="31716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770563" y="5321300"/>
                        <a:ext cx="1077912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135" name="Picture 4" descr="scottishflag">
            <a:extLst>
              <a:ext uri="{FF2B5EF4-FFF2-40B4-BE49-F238E27FC236}">
                <a16:creationId xmlns:a16="http://schemas.microsoft.com/office/drawing/2014/main" id="{784C6055-D0D6-7AD6-9BD6-DEEBA05842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6" name="Picture 5" descr="Office Objects 0572">
            <a:extLst>
              <a:ext uri="{FF2B5EF4-FFF2-40B4-BE49-F238E27FC236}">
                <a16:creationId xmlns:a16="http://schemas.microsoft.com/office/drawing/2014/main" id="{80ADCF29-74D6-8AA1-CC14-A3B9FFF170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37" name="Text Box 3">
            <a:extLst>
              <a:ext uri="{FF2B5EF4-FFF2-40B4-BE49-F238E27FC236}">
                <a16:creationId xmlns:a16="http://schemas.microsoft.com/office/drawing/2014/main" id="{40AEF886-7366-BF00-8793-99CB1EB40E53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1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1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1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1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31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Date Placeholder 1">
            <a:extLst>
              <a:ext uri="{FF2B5EF4-FFF2-40B4-BE49-F238E27FC236}">
                <a16:creationId xmlns:a16="http://schemas.microsoft.com/office/drawing/2014/main" id="{DEFA7289-906A-40E4-C744-F6BA652760D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3983E24F-28E9-4A92-97A4-E5E129CE3830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4" name="Footer Placeholder 2">
            <a:extLst>
              <a:ext uri="{FF2B5EF4-FFF2-40B4-BE49-F238E27FC236}">
                <a16:creationId xmlns:a16="http://schemas.microsoft.com/office/drawing/2014/main" id="{C72DCB6E-2347-FA8E-081C-B2EF12F72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6154" name="Text Box 3">
            <a:extLst>
              <a:ext uri="{FF2B5EF4-FFF2-40B4-BE49-F238E27FC236}">
                <a16:creationId xmlns:a16="http://schemas.microsoft.com/office/drawing/2014/main" id="{83455324-552B-305C-2506-9F561FF3EB07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6155" name="Picture 4" descr="scottishflag">
            <a:extLst>
              <a:ext uri="{FF2B5EF4-FFF2-40B4-BE49-F238E27FC236}">
                <a16:creationId xmlns:a16="http://schemas.microsoft.com/office/drawing/2014/main" id="{D11A9546-EBF0-546C-6216-2B503D44DD0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6" name="Picture 5" descr="Office Objects 0572">
            <a:extLst>
              <a:ext uri="{FF2B5EF4-FFF2-40B4-BE49-F238E27FC236}">
                <a16:creationId xmlns:a16="http://schemas.microsoft.com/office/drawing/2014/main" id="{ED3CC39C-C00B-AD07-818A-6E29934312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57" name="Text Box 6">
            <a:extLst>
              <a:ext uri="{FF2B5EF4-FFF2-40B4-BE49-F238E27FC236}">
                <a16:creationId xmlns:a16="http://schemas.microsoft.com/office/drawing/2014/main" id="{4AB38B4A-D023-188A-C723-3885AC16A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075" y="2044700"/>
            <a:ext cx="78359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sz="2800"/>
              <a:t>Write the following fractions as percentages.</a:t>
            </a:r>
          </a:p>
        </p:txBody>
      </p:sp>
      <p:sp>
        <p:nvSpPr>
          <p:cNvPr id="11275" name="Text Box 15">
            <a:extLst>
              <a:ext uri="{FF2B5EF4-FFF2-40B4-BE49-F238E27FC236}">
                <a16:creationId xmlns:a16="http://schemas.microsoft.com/office/drawing/2014/main" id="{E47BB79B-3AA7-E043-6EE7-1886162BC7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2954338"/>
            <a:ext cx="10620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27%</a:t>
            </a:r>
          </a:p>
        </p:txBody>
      </p:sp>
      <p:sp>
        <p:nvSpPr>
          <p:cNvPr id="11276" name="Text Box 16">
            <a:extLst>
              <a:ext uri="{FF2B5EF4-FFF2-40B4-BE49-F238E27FC236}">
                <a16:creationId xmlns:a16="http://schemas.microsoft.com/office/drawing/2014/main" id="{BB507C9D-75EA-5B7F-DF1B-C2EBA523A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5362575"/>
            <a:ext cx="10620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29%</a:t>
            </a:r>
          </a:p>
        </p:txBody>
      </p:sp>
      <p:sp>
        <p:nvSpPr>
          <p:cNvPr id="11277" name="Text Box 17">
            <a:extLst>
              <a:ext uri="{FF2B5EF4-FFF2-40B4-BE49-F238E27FC236}">
                <a16:creationId xmlns:a16="http://schemas.microsoft.com/office/drawing/2014/main" id="{67407589-82F0-6B69-CC2E-57B87532D50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8250" y="4094163"/>
            <a:ext cx="10112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= 15%</a:t>
            </a:r>
          </a:p>
        </p:txBody>
      </p:sp>
      <p:graphicFrame>
        <p:nvGraphicFramePr>
          <p:cNvPr id="106514" name="Object 18">
            <a:extLst>
              <a:ext uri="{FF2B5EF4-FFF2-40B4-BE49-F238E27FC236}">
                <a16:creationId xmlns:a16="http://schemas.microsoft.com/office/drawing/2014/main" id="{B11A0760-985A-B04E-8BF7-BEE4F1B90A1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5424488"/>
          <a:ext cx="1965325" cy="338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1180800" imgH="203040" progId="Equation.DSMT4">
                  <p:embed/>
                </p:oleObj>
              </mc:Choice>
              <mc:Fallback>
                <p:oleObj name="Equation" r:id="rId4" imgW="1180800" imgH="20304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5424488"/>
                        <a:ext cx="1965325" cy="338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5" name="Object 19">
            <a:extLst>
              <a:ext uri="{FF2B5EF4-FFF2-40B4-BE49-F238E27FC236}">
                <a16:creationId xmlns:a16="http://schemas.microsoft.com/office/drawing/2014/main" id="{E75F7F7C-F8E2-A1B4-D639-F3C12B9DC7D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3016250"/>
          <a:ext cx="1924050" cy="338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1155600" imgH="203040" progId="Equation.DSMT4">
                  <p:embed/>
                </p:oleObj>
              </mc:Choice>
              <mc:Fallback>
                <p:oleObj name="Equation" r:id="rId6" imgW="1155600" imgH="20304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3016250"/>
                        <a:ext cx="1924050" cy="3381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16" name="Object 20">
            <a:extLst>
              <a:ext uri="{FF2B5EF4-FFF2-40B4-BE49-F238E27FC236}">
                <a16:creationId xmlns:a16="http://schemas.microsoft.com/office/drawing/2014/main" id="{4FA04191-CF34-2B57-E927-199E8088874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82913" y="4156075"/>
          <a:ext cx="1565275" cy="339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939600" imgH="203040" progId="Equation.DSMT4">
                  <p:embed/>
                </p:oleObj>
              </mc:Choice>
              <mc:Fallback>
                <p:oleObj name="Equation" r:id="rId8" imgW="939600" imgH="20304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82913" y="4156075"/>
                        <a:ext cx="1565275" cy="339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6517" name="Rectangle 21">
            <a:extLst>
              <a:ext uri="{FF2B5EF4-FFF2-40B4-BE49-F238E27FC236}">
                <a16:creationId xmlns:a16="http://schemas.microsoft.com/office/drawing/2014/main" id="{FA986514-C93D-6E2A-2FF9-18477A28EC2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sp>
        <p:nvSpPr>
          <p:cNvPr id="6162" name="TextBox 15">
            <a:extLst>
              <a:ext uri="{FF2B5EF4-FFF2-40B4-BE49-F238E27FC236}">
                <a16:creationId xmlns:a16="http://schemas.microsoft.com/office/drawing/2014/main" id="{404FF3BB-6395-30DE-0B81-782C1D2C04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  <p:graphicFrame>
        <p:nvGraphicFramePr>
          <p:cNvPr id="2" name="Object 19">
            <a:extLst>
              <a:ext uri="{FF2B5EF4-FFF2-40B4-BE49-F238E27FC236}">
                <a16:creationId xmlns:a16="http://schemas.microsoft.com/office/drawing/2014/main" id="{A2D4108B-B8AB-AD25-882A-F4FD7171CE7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2782888"/>
          <a:ext cx="592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55320" imgH="482400" progId="Equation.DSMT4">
                  <p:embed/>
                </p:oleObj>
              </mc:Choice>
              <mc:Fallback>
                <p:oleObj name="Equation" r:id="rId10" imgW="355320" imgH="482400" progId="Equation.DSMT4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2782888"/>
                        <a:ext cx="592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0">
            <a:extLst>
              <a:ext uri="{FF2B5EF4-FFF2-40B4-BE49-F238E27FC236}">
                <a16:creationId xmlns:a16="http://schemas.microsoft.com/office/drawing/2014/main" id="{DDA93EB7-6876-E12E-ADEC-6E6BFE8450F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3922713"/>
          <a:ext cx="465138" cy="804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79360" imgH="482400" progId="Equation.DSMT4">
                  <p:embed/>
                </p:oleObj>
              </mc:Choice>
              <mc:Fallback>
                <p:oleObj name="Equation" r:id="rId12" imgW="279360" imgH="482400" progId="Equation.DSMT4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3922713"/>
                        <a:ext cx="465138" cy="804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Object 18">
            <a:extLst>
              <a:ext uri="{FF2B5EF4-FFF2-40B4-BE49-F238E27FC236}">
                <a16:creationId xmlns:a16="http://schemas.microsoft.com/office/drawing/2014/main" id="{D1EE6823-FF98-07BF-81CF-FA4488C0AC3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20850" y="5191125"/>
          <a:ext cx="655638" cy="8048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4" imgW="393480" imgH="482400" progId="Equation.DSMT4">
                  <p:embed/>
                </p:oleObj>
              </mc:Choice>
              <mc:Fallback>
                <p:oleObj name="Equation" r:id="rId14" imgW="393480" imgH="482400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20850" y="5191125"/>
                        <a:ext cx="655638" cy="8048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6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80"/>
                                        <p:tgtEl>
                                          <p:spTgt spid="1127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106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4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5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6" dur="80"/>
                                        <p:tgtEl>
                                          <p:spTgt spid="112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06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1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2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80"/>
                                        <p:tgtEl>
                                          <p:spTgt spid="1127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5" grpId="0"/>
      <p:bldP spid="11276" grpId="0"/>
      <p:bldP spid="1127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Date Placeholder 1">
            <a:extLst>
              <a:ext uri="{FF2B5EF4-FFF2-40B4-BE49-F238E27FC236}">
                <a16:creationId xmlns:a16="http://schemas.microsoft.com/office/drawing/2014/main" id="{D8640F20-62B9-BE84-1D93-83C45FEBB09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fld id="{C4B8B142-DDF1-4C10-B0E7-62D100918E77}" type="datetime5">
              <a:rPr lang="en-GB"/>
              <a:pPr>
                <a:defRPr/>
              </a:pPr>
              <a:t>4-Jul-26</a:t>
            </a:fld>
            <a:endParaRPr lang="en-GB"/>
          </a:p>
        </p:txBody>
      </p:sp>
      <p:sp>
        <p:nvSpPr>
          <p:cNvPr id="19" name="Footer Placeholder 2">
            <a:extLst>
              <a:ext uri="{FF2B5EF4-FFF2-40B4-BE49-F238E27FC236}">
                <a16:creationId xmlns:a16="http://schemas.microsoft.com/office/drawing/2014/main" id="{16C34CDC-B40C-5DE2-D3A4-D65BF27B10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Compiled by Mr. Lafferty Maths Dept.</a:t>
            </a:r>
          </a:p>
        </p:txBody>
      </p:sp>
      <p:sp>
        <p:nvSpPr>
          <p:cNvPr id="7176" name="Text Box 3">
            <a:extLst>
              <a:ext uri="{FF2B5EF4-FFF2-40B4-BE49-F238E27FC236}">
                <a16:creationId xmlns:a16="http://schemas.microsoft.com/office/drawing/2014/main" id="{1CE7A522-85F8-B306-9F3D-28EC5540576C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-1547812" y="4160837"/>
            <a:ext cx="4027488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sz="2800">
                <a:solidFill>
                  <a:srgbClr val="FFFF00"/>
                </a:solidFill>
              </a:rPr>
              <a:t>www.mathsrevision.com</a:t>
            </a:r>
          </a:p>
        </p:txBody>
      </p:sp>
      <p:pic>
        <p:nvPicPr>
          <p:cNvPr id="7177" name="Picture 4" descr="scottishflag">
            <a:extLst>
              <a:ext uri="{FF2B5EF4-FFF2-40B4-BE49-F238E27FC236}">
                <a16:creationId xmlns:a16="http://schemas.microsoft.com/office/drawing/2014/main" id="{8C2C7F6C-245B-BB30-3154-3AB15B6B1664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4275" y="714375"/>
            <a:ext cx="64770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8" name="Picture 5" descr="Office Objects 0572">
            <a:extLst>
              <a:ext uri="{FF2B5EF4-FFF2-40B4-BE49-F238E27FC236}">
                <a16:creationId xmlns:a16="http://schemas.microsoft.com/office/drawing/2014/main" id="{4B765FA6-6760-5D4C-D831-223C5712E0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6938" y="238125"/>
            <a:ext cx="1444625" cy="1468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179" name="Text Box 6">
            <a:extLst>
              <a:ext uri="{FF2B5EF4-FFF2-40B4-BE49-F238E27FC236}">
                <a16:creationId xmlns:a16="http://schemas.microsoft.com/office/drawing/2014/main" id="{48E3936D-C7EC-C7F9-A15E-CA81ACD97D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6788" y="1917700"/>
            <a:ext cx="8177212" cy="1938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Paul scored :</a:t>
            </a:r>
          </a:p>
          <a:p>
            <a:pPr eaLnBrk="1" hangingPunct="1"/>
            <a:r>
              <a:rPr lang="en-GB" altLang="en-US"/>
              <a:t>24 out of 30 in English and 36 out of 40 in Maths. </a:t>
            </a:r>
          </a:p>
          <a:p>
            <a:pPr eaLnBrk="1" hangingPunct="1"/>
            <a:endParaRPr lang="en-GB" altLang="en-US"/>
          </a:p>
          <a:p>
            <a:pPr eaLnBrk="1" hangingPunct="1"/>
            <a:r>
              <a:rPr lang="en-GB" altLang="en-US"/>
              <a:t>By finding the percentage score for each, which is his </a:t>
            </a:r>
          </a:p>
          <a:p>
            <a:pPr eaLnBrk="1" hangingPunct="1"/>
            <a:r>
              <a:rPr lang="en-GB" altLang="en-US"/>
              <a:t>best subject ?</a:t>
            </a:r>
          </a:p>
        </p:txBody>
      </p:sp>
      <p:graphicFrame>
        <p:nvGraphicFramePr>
          <p:cNvPr id="108554" name="Object 10">
            <a:extLst>
              <a:ext uri="{FF2B5EF4-FFF2-40B4-BE49-F238E27FC236}">
                <a16:creationId xmlns:a16="http://schemas.microsoft.com/office/drawing/2014/main" id="{53C9B7E7-583F-DF1B-4C27-5007A3477FC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089025" y="4665663"/>
          <a:ext cx="18954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63280" imgH="482400" progId="Equation.DSMT4">
                  <p:embed/>
                </p:oleObj>
              </mc:Choice>
              <mc:Fallback>
                <p:oleObj name="Equation" r:id="rId4" imgW="863280" imgH="4824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89025" y="4665663"/>
                        <a:ext cx="189547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8557" name="Rectangle 13">
            <a:extLst>
              <a:ext uri="{FF2B5EF4-FFF2-40B4-BE49-F238E27FC236}">
                <a16:creationId xmlns:a16="http://schemas.microsoft.com/office/drawing/2014/main" id="{81A0255E-6B20-BCE6-F883-DE92AA244D0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552450"/>
            <a:ext cx="5256213" cy="695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ctr">
              <a:defRPr/>
            </a:pPr>
            <a:r>
              <a:rPr lang="en-GB" sz="4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cs typeface="Arial" charset="0"/>
              </a:rPr>
              <a:t>Percentages</a:t>
            </a:r>
          </a:p>
        </p:txBody>
      </p:sp>
      <p:graphicFrame>
        <p:nvGraphicFramePr>
          <p:cNvPr id="108560" name="Object 16">
            <a:extLst>
              <a:ext uri="{FF2B5EF4-FFF2-40B4-BE49-F238E27FC236}">
                <a16:creationId xmlns:a16="http://schemas.microsoft.com/office/drawing/2014/main" id="{BCF39111-B7A6-30D8-F61B-BF58D7240FF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006975" y="4665663"/>
          <a:ext cx="1895475" cy="10572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863280" imgH="482400" progId="Equation.DSMT4">
                  <p:embed/>
                </p:oleObj>
              </mc:Choice>
              <mc:Fallback>
                <p:oleObj name="Equation" r:id="rId6" imgW="863280" imgH="48240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06975" y="4665663"/>
                        <a:ext cx="1895475" cy="10572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TextBox 20">
            <a:extLst>
              <a:ext uri="{FF2B5EF4-FFF2-40B4-BE49-F238E27FC236}">
                <a16:creationId xmlns:a16="http://schemas.microsoft.com/office/drawing/2014/main" id="{777C377E-4F36-93E3-909C-CB80BEA5E7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43100" y="4013200"/>
            <a:ext cx="12017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English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48D35370-11F8-B229-31DE-61B75C6D4058}"/>
              </a:ext>
            </a:extLst>
          </p:cNvPr>
          <p:cNvCxnSpPr/>
          <p:nvPr/>
        </p:nvCxnSpPr>
        <p:spPr>
          <a:xfrm>
            <a:off x="4546600" y="4127500"/>
            <a:ext cx="0" cy="2032000"/>
          </a:xfrm>
          <a:prstGeom prst="line">
            <a:avLst/>
          </a:prstGeom>
          <a:ln w="381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1C875881-E71D-AC4F-5CF8-05E281659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200" y="4013200"/>
            <a:ext cx="10858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u="sng"/>
              <a:t>Maths</a:t>
            </a:r>
          </a:p>
        </p:txBody>
      </p:sp>
      <p:pic>
        <p:nvPicPr>
          <p:cNvPr id="25" name="Picture 24" descr="TICK.jpg">
            <a:extLst>
              <a:ext uri="{FF2B5EF4-FFF2-40B4-BE49-F238E27FC236}">
                <a16:creationId xmlns:a16="http://schemas.microsoft.com/office/drawing/2014/main" id="{DF76EE39-B80C-7242-7076-033DF62999C7}"/>
              </a:ext>
            </a:extLst>
          </p:cNvPr>
          <p:cNvPicPr/>
          <p:nvPr/>
        </p:nvPicPr>
        <p:blipFill>
          <a:blip r:embed="rId8" cstate="print"/>
          <a:srcRect l="10860" t="11278" r="10913" b="11278"/>
          <a:stretch>
            <a:fillRect/>
          </a:stretch>
        </p:blipFill>
        <p:spPr>
          <a:xfrm>
            <a:off x="8002657" y="4786971"/>
            <a:ext cx="900043" cy="81465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2" name="Object 10">
            <a:extLst>
              <a:ext uri="{FF2B5EF4-FFF2-40B4-BE49-F238E27FC236}">
                <a16:creationId xmlns:a16="http://schemas.microsoft.com/office/drawing/2014/main" id="{48486F8B-0F32-313C-E661-F1141827C4C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817813" y="4957763"/>
          <a:ext cx="10033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57200" imgH="215640" progId="Equation.DSMT4">
                  <p:embed/>
                </p:oleObj>
              </mc:Choice>
              <mc:Fallback>
                <p:oleObj name="Equation" r:id="rId9" imgW="457200" imgH="21564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7813" y="4957763"/>
                        <a:ext cx="10033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16">
            <a:extLst>
              <a:ext uri="{FF2B5EF4-FFF2-40B4-BE49-F238E27FC236}">
                <a16:creationId xmlns:a16="http://schemas.microsoft.com/office/drawing/2014/main" id="{4C3B08E7-8DE8-F916-FF29-E85B1C09F30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50063" y="4957763"/>
          <a:ext cx="1003300" cy="47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57200" imgH="215640" progId="Equation.DSMT4">
                  <p:embed/>
                </p:oleObj>
              </mc:Choice>
              <mc:Fallback>
                <p:oleObj name="Equation" r:id="rId11" imgW="457200" imgH="215640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0063" y="4957763"/>
                        <a:ext cx="1003300" cy="47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85" name="TextBox 27">
            <a:extLst>
              <a:ext uri="{FF2B5EF4-FFF2-40B4-BE49-F238E27FC236}">
                <a16:creationId xmlns:a16="http://schemas.microsoft.com/office/drawing/2014/main" id="{D69D9307-B7A9-F096-6A79-554E930065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90800" y="1295400"/>
            <a:ext cx="349091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omic Sans MS" panose="030F0702030302020204" pitchFamily="66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/>
              <a:t>Comparing Percentages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8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9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0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" dur="80"/>
                                        <p:tgtEl>
                                          <p:spTgt spid="2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08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4" grpId="0"/>
    </p:bldLst>
  </p:timing>
</p:sld>
</file>

<file path=ppt/theme/theme1.xml><?xml version="1.0" encoding="utf-8"?>
<a:theme xmlns:a="http://schemas.openxmlformats.org/drawingml/2006/main" name="6_Shimmer">
  <a:themeElements>
    <a:clrScheme name="1_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1_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3276</TotalTime>
  <Words>880</Words>
  <Application>Microsoft Office PowerPoint</Application>
  <PresentationFormat>On-screen Show (4:3)</PresentationFormat>
  <Paragraphs>217</Paragraphs>
  <Slides>25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25</vt:i4>
      </vt:variant>
    </vt:vector>
  </HeadingPairs>
  <TitlesOfParts>
    <vt:vector size="32" baseType="lpstr">
      <vt:lpstr>Comic Sans MS</vt:lpstr>
      <vt:lpstr>Arial</vt:lpstr>
      <vt:lpstr>Tahoma</vt:lpstr>
      <vt:lpstr>Wingdings</vt:lpstr>
      <vt:lpstr>6_Shimmer</vt:lpstr>
      <vt:lpstr>MathType 6.0 Equation</vt:lpstr>
      <vt:lpstr>MathType 5.0 Equation</vt:lpstr>
      <vt:lpstr>Fractions Decimals Percentages</vt:lpstr>
      <vt:lpstr> Starter Questions</vt:lpstr>
      <vt:lpstr>Percentages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Starter Questions</vt:lpstr>
      <vt:lpstr>Percentages</vt:lpstr>
      <vt:lpstr>PowerPoint Presentation</vt:lpstr>
      <vt:lpstr>PowerPoint Presentation</vt:lpstr>
      <vt:lpstr>PowerPoint Presentation</vt:lpstr>
      <vt:lpstr>Starter Questions</vt:lpstr>
      <vt:lpstr>PowerPoint Presentation</vt:lpstr>
      <vt:lpstr>Percentage Rise</vt:lpstr>
      <vt:lpstr>Percentage Rise</vt:lpstr>
      <vt:lpstr>PowerPoint Presentation</vt:lpstr>
      <vt:lpstr> Starter Questions</vt:lpstr>
      <vt:lpstr>Percentage Fall (Decrease)</vt:lpstr>
      <vt:lpstr>Percentage Fall (decrease)</vt:lpstr>
      <vt:lpstr>Percentage Fall (decrease)</vt:lpstr>
      <vt:lpstr>PowerPoint Presentation</vt:lpstr>
    </vt:vector>
  </TitlesOfParts>
  <Company>University of Strathclyde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UOS</dc:creator>
  <cp:lastModifiedBy>Andrew Moulden</cp:lastModifiedBy>
  <cp:revision>341</cp:revision>
  <dcterms:created xsi:type="dcterms:W3CDTF">2005-04-06T16:52:43Z</dcterms:created>
  <dcterms:modified xsi:type="dcterms:W3CDTF">2026-07-04T19:50:36Z</dcterms:modified>
</cp:coreProperties>
</file>