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58" r:id="rId5"/>
    <p:sldId id="359" r:id="rId6"/>
    <p:sldId id="362" r:id="rId7"/>
    <p:sldId id="365" r:id="rId8"/>
    <p:sldId id="360" r:id="rId9"/>
    <p:sldId id="363" r:id="rId10"/>
    <p:sldId id="364" r:id="rId11"/>
    <p:sldId id="366" r:id="rId12"/>
    <p:sldId id="368" r:id="rId13"/>
  </p:sldIdLst>
  <p:sldSz cx="9144000" cy="6858000" type="screen4x3"/>
  <p:notesSz cx="666273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AE78D6"/>
    <a:srgbClr val="FF3399"/>
    <a:srgbClr val="F9FF0D"/>
    <a:srgbClr val="FF860D"/>
    <a:srgbClr val="77D636"/>
    <a:srgbClr val="000000"/>
    <a:srgbClr val="73F6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713" autoAdjust="0"/>
  </p:normalViewPr>
  <p:slideViewPr>
    <p:cSldViewPr>
      <p:cViewPr varScale="1">
        <p:scale>
          <a:sx n="80" d="100"/>
          <a:sy n="80" d="100"/>
        </p:scale>
        <p:origin x="1526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7424BD16-B705-4100-8211-2D10F46CAF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8546FD4-0BF1-4EE0-A114-8FB4E4EFB2C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70E8E1A-5FC4-42C8-B079-8791CA7843ED}" type="datetimeFigureOut">
              <a:rPr lang="en-US"/>
              <a:pPr>
                <a:defRPr/>
              </a:pPr>
              <a:t>4/21/2024</a:t>
            </a:fld>
            <a:endParaRPr lang="en-US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738EBEFB-7E67-444B-B5C1-A47841B24A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DD28CFBA-7612-407D-8330-97FDAA23FEC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B4A6FB7-1E31-4A63-838C-4AE6FDB09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962193-6CE3-4844-A99D-9CA8BB3743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F1F82D-6A45-49A2-982B-55838C7330C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52781C7-9DC6-4DF4-8348-CA17D23B6E57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3B7C798-A56E-45FD-9710-F95F2B70E8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49313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00D4FF4-6F1E-46F3-9393-5212EED1E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3DEAB3-E1AE-420F-8A13-95DD2D6305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8A0E29-7D84-49F6-B0AA-849264E74D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4B72E36-448B-4817-9BA3-A5EF7743B66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03504F7A-A245-4FDD-A076-5D11E45FF7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D23A386-2233-48DF-AD08-AF2AFD638A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F7119-E333-413E-91BB-213356A5F4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8FD0B0-16A7-4602-8AFB-C91C51D7C6AF}" type="slidenum">
              <a:rPr lang="en-GB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AD047F1F-7947-4D1C-8924-82640003E13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AC408533-72EE-4477-A7CA-984622246D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6457F-DED2-45FC-A1C7-1AF689BBA3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8BE9136-2EF7-47C7-BD3F-D39D7EE0B777}" type="slidenum">
              <a:rPr lang="en-GB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4B319D-0C6E-469F-89E5-54E9B40D0C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4C4591B-F0F7-4E2D-BA8F-D6FAFA8B60B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C838D-9D69-4F31-845D-FCE16E541F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6F4080-567C-4065-AE92-6C4494020A7E}" type="slidenum">
              <a:rPr lang="en-GB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D57C4710-40DB-4785-A6D2-C42D6D963D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4483EB8B-5A82-4749-B085-52ECDA1DB1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51AAEA-A677-45EB-9E27-03029B7424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9369F0D-B379-4661-8072-50D0AECAC0CA}" type="slidenum">
              <a:rPr lang="en-GB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04D301D4-F678-4845-B487-14EFA38725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BDE3B722-959D-479C-AD4C-CCB2C7BBF0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F32AD-9045-42F6-8EE9-DE8D5F3EAC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987327A-1F8A-48B1-A153-97961C25ACCF}" type="slidenum">
              <a:rPr lang="en-GB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D50533E3-0201-4299-8FE6-3576B23F76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D69D97F1-23FF-4319-B842-CFA0988C6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549FB-89B5-4860-8ECC-EB2BAC27FB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6CD4DBE-97B4-4844-8262-11E2D62FF772}" type="slidenum">
              <a:rPr lang="en-GB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E9357D38-D084-4B8C-A334-B703D2147B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42170F85-8127-4060-8755-310DD2CFBB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9102E-5A52-4708-BD84-0C4CB83B1D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3EB04F8-660A-489C-B159-AEF40959C85A}" type="slidenum">
              <a:rPr lang="en-GB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1F30BE8C-A66C-44F2-8D98-9288116DE3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C86C6009-DFF9-413D-A90B-E9413C3875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6FCC7D-E443-465B-8556-A70F5751F8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B708EA8-89D1-40AC-8C13-D84AD444048C}" type="slidenum">
              <a:rPr lang="en-GB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8CE917F4-FB7A-40CA-B911-D6D6B3E992B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50900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51A5C5DB-2028-4017-B3BA-D0A846F4C3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F527E-A966-4713-B0D9-994FEE965A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56D734D-D4C8-4A2F-B206-4893AD0682D8}" type="slidenum">
              <a:rPr lang="en-GB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GB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9BC15-BC67-43DB-B750-78DE51B2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F2408-C6C3-49A0-9402-AD8566F2E817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6A5E5-802A-49C1-99AD-C46F49090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7471D-4921-449B-B2BE-2B04A787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17DCA-5B24-4FAB-9BA6-CF5BBE15B1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209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657D9-E101-48C7-A243-A79E57FE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46E5F-6632-406D-9707-8F65E5108CF4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2763-D45B-4128-A631-00601B7FF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EE809-81DC-4580-96B9-0C81CE031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4B57FA-6DF3-450F-B968-F5E91EA530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927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0D2C5-CB0B-46AD-A8C1-1691B7DAA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F1797-B8F8-4CF6-B1C1-8BCBD080A13A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4C6B9-589B-453A-9F94-5CE29F9F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411B4-8E47-4318-A397-70F4AE18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42BB3-8BAC-4ECC-8733-744D624D86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191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22D66-6283-408F-8C14-661DC459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3A163-CD57-4631-B830-0B5A64DDDB72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60821-6892-4604-BDF5-F28B4FBF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BD3560-CBF5-4C1D-B378-DF872921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B90A1-7E2D-4D72-8F87-72523B58AD3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50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08C756-5C04-4B36-BDBA-E913A03F0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6E3D6-C3C4-44DD-9BA1-F2D94525BB17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83A28B-E7F6-46D3-B503-F37BBC83E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90ECA-6680-46AB-A60E-764A1DE37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55224-D33B-4185-9241-E4121D0BC9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1547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EB07B4-5A33-4CCF-82C1-9AD2C72E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603FB-6B4D-4573-A036-27C25FDFB8BF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A7BBCD-473D-4F8E-86FF-B6680CB3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7045A8-9587-4E57-8165-54C31DFA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FB53D-80FE-456B-A58C-8FC0506ECC9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905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39277C-0A1C-4404-AA70-233593532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FB8B8-8DD8-4B5F-9E21-CC7BE514055F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967004-EBBD-46D9-A565-28EAA38F8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ABFA22-725B-47C3-AB90-14386DC8C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9CE5C-478C-4C18-B711-4A00F61343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969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B545BB-44D1-442D-A44D-87043654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B4173-9721-4997-AE4F-C1CDA32A1910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BF9C90-F4F9-4794-90C0-60AA8AB44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40BFB4-E6DE-47E7-B884-024884BD9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8CDD3-8989-4E67-BDE7-9780063199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372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DCA8025-D06F-4EB2-AF63-0243EB19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650E9-8DC9-4B79-91BF-977DE7C42867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295704-586F-4210-A8F9-FBD4A9DB2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F40DC8-0D10-4B2C-B96F-BF4537BFE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004CF-DB3C-4B86-BE5A-0014F4E8E42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97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87AAFF5-622D-4E4D-AA8B-FB94A7646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BDF54-C9EF-49BF-B889-57B89B05AB5E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49E93DB-5F26-45C7-8DD5-3DE1EF6C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B322CD-62A1-43A6-8D32-463075DA2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69635-9EB9-4479-B1AF-BC1EA173E93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0584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004B646-6EDB-4B85-9192-AE79EE39E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5DD5E-E12E-449C-BA70-88E3BA52EE6A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8ACF028-9AFB-4C72-85FE-5BC71A965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C8E44DD-0DE1-4E8E-92A4-BB1AACCA8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493AF-99BA-42B7-8E7D-CA364D55D6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93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0D85943-CD08-47EE-931E-4B844B4524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9B3842C-0DD1-4674-9ACB-6EBAA55A974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40060-225A-48FD-8004-14B2266A8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BA0E2A-E70B-4044-9592-E84F45B5B69D}" type="datetimeFigureOut">
              <a:rPr lang="en-GB"/>
              <a:pPr>
                <a:defRPr/>
              </a:pPr>
              <a:t>21/04/2024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5BD85-C9AE-4E3F-84F3-FB4CC9EC74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01DC9-E833-475C-BEC8-1EBA6C847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mic Sans MS" panose="030F0702030302020204" pitchFamily="66" charset="0"/>
              </a:defRPr>
            </a:lvl1pPr>
          </a:lstStyle>
          <a:p>
            <a:fld id="{C641984F-ED99-426C-BFA3-7B882F64DEC4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0709C1E9-6AD5-4CDA-8D47-24150A71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6148" name="Content Placeholder 2">
            <a:extLst>
              <a:ext uri="{FF2B5EF4-FFF2-40B4-BE49-F238E27FC236}">
                <a16:creationId xmlns:a16="http://schemas.microsoft.com/office/drawing/2014/main" id="{456E38E0-9F24-4514-9279-F3BBF0D63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619125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sz="2800" u="sng" dirty="0">
                <a:solidFill>
                  <a:srgbClr val="FF0000"/>
                </a:solidFill>
              </a:rPr>
              <a:t>WALT: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5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sz="14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sz="2000" dirty="0"/>
              <a:t>			</a:t>
            </a:r>
            <a:endParaRPr lang="en-GB" sz="1200" u="sng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sz="2800" u="sng" dirty="0">
                <a:solidFill>
                  <a:srgbClr val="FF0000"/>
                </a:solidFill>
              </a:rPr>
              <a:t>WILF: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000" u="sng" dirty="0"/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GB" sz="2000" dirty="0"/>
              <a:t>		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000" dirty="0"/>
          </a:p>
          <a:p>
            <a:pPr eaLnBrk="1" hangingPunct="1">
              <a:buFont typeface="Arial" charset="0"/>
              <a:buNone/>
              <a:defRPr/>
            </a:pPr>
            <a:endParaRPr lang="en-GB" sz="200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C7C1D0A-561E-4111-9771-FD8BE05B550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4F5734-D789-44E0-906C-F5619C00495B}"/>
              </a:ext>
            </a:extLst>
          </p:cNvPr>
          <p:cNvSpPr/>
          <p:nvPr/>
        </p:nvSpPr>
        <p:spPr>
          <a:xfrm>
            <a:off x="107950" y="2060575"/>
            <a:ext cx="2808288" cy="431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E4411EA-04B2-42DB-9EBC-830C8D211E2F}"/>
              </a:ext>
            </a:extLst>
          </p:cNvPr>
          <p:cNvSpPr/>
          <p:nvPr/>
        </p:nvSpPr>
        <p:spPr>
          <a:xfrm>
            <a:off x="107950" y="2565400"/>
            <a:ext cx="2808288" cy="25923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1600" dirty="0"/>
              <a:t>How many people like cricket?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66BC06-867C-4020-B9AE-D0FD11E840AF}"/>
              </a:ext>
            </a:extLst>
          </p:cNvPr>
          <p:cNvSpPr/>
          <p:nvPr/>
        </p:nvSpPr>
        <p:spPr>
          <a:xfrm>
            <a:off x="755650" y="5229225"/>
            <a:ext cx="8280400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Bar Chart	Category	Frequency	Grouped data</a:t>
            </a:r>
          </a:p>
          <a:p>
            <a:pPr>
              <a:buFont typeface="Arial" charset="0"/>
              <a:buNone/>
              <a:defRPr/>
            </a:pPr>
            <a:endParaRPr lang="en-GB" b="1" dirty="0">
              <a:solidFill>
                <a:srgbClr val="000000"/>
              </a:solidFill>
              <a:cs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Table		Compound bar chart		Difference</a:t>
            </a:r>
            <a:endParaRPr lang="en-GB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9195C0B-4599-41AB-8AB5-0E91129E217E}"/>
              </a:ext>
            </a:extLst>
          </p:cNvPr>
          <p:cNvSpPr/>
          <p:nvPr/>
        </p:nvSpPr>
        <p:spPr>
          <a:xfrm>
            <a:off x="107950" y="836613"/>
            <a:ext cx="8928100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2000" dirty="0"/>
              <a:t>Understand and draw different kinds of bar charts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8A8D09-D8C6-4DD0-A950-7CAFFFB7E03B}"/>
              </a:ext>
            </a:extLst>
          </p:cNvPr>
          <p:cNvSpPr/>
          <p:nvPr/>
        </p:nvSpPr>
        <p:spPr>
          <a:xfrm rot="16200000">
            <a:off x="-365125" y="5702300"/>
            <a:ext cx="1512888" cy="5667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/>
              <a:t>Keywords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D19C6C1-D4C9-4AE2-98D9-12D9AAE5EE4B}"/>
              </a:ext>
            </a:extLst>
          </p:cNvPr>
          <p:cNvSpPr/>
          <p:nvPr/>
        </p:nvSpPr>
        <p:spPr>
          <a:xfrm>
            <a:off x="3167063" y="2060575"/>
            <a:ext cx="2809875" cy="431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29805B-289E-4FDE-8383-E7E2DB093402}"/>
              </a:ext>
            </a:extLst>
          </p:cNvPr>
          <p:cNvSpPr/>
          <p:nvPr/>
        </p:nvSpPr>
        <p:spPr>
          <a:xfrm>
            <a:off x="3167063" y="2565400"/>
            <a:ext cx="2809875" cy="25923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1600" dirty="0"/>
              <a:t>Rita’s bag weighs 1.5kg. Complete the chart.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C567DE-0B1F-45A0-998E-5830BBE6872D}"/>
              </a:ext>
            </a:extLst>
          </p:cNvPr>
          <p:cNvSpPr/>
          <p:nvPr/>
        </p:nvSpPr>
        <p:spPr>
          <a:xfrm>
            <a:off x="6227763" y="2060575"/>
            <a:ext cx="2808287" cy="431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2DF5290-0F06-433C-9AD8-29B1D95741F5}"/>
              </a:ext>
            </a:extLst>
          </p:cNvPr>
          <p:cNvSpPr/>
          <p:nvPr/>
        </p:nvSpPr>
        <p:spPr>
          <a:xfrm>
            <a:off x="6227763" y="2565400"/>
            <a:ext cx="2808287" cy="2592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400" dirty="0"/>
              <a:t>The stopping distance for 20mph is 12m, 40mph is 36m and 60mph is 72m. Complete the chart. The bar for60mph will not fit. Explain why?</a:t>
            </a:r>
            <a:endParaRPr lang="en-GB" sz="1200" dirty="0"/>
          </a:p>
        </p:txBody>
      </p:sp>
      <p:pic>
        <p:nvPicPr>
          <p:cNvPr id="2062" name="Picture 17">
            <a:extLst>
              <a:ext uri="{FF2B5EF4-FFF2-40B4-BE49-F238E27FC236}">
                <a16:creationId xmlns:a16="http://schemas.microsoft.com/office/drawing/2014/main" id="{EF1AB244-5F5F-4E32-9C6F-F0A13D5BC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68638"/>
            <a:ext cx="1792288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3">
            <a:extLst>
              <a:ext uri="{FF2B5EF4-FFF2-40B4-BE49-F238E27FC236}">
                <a16:creationId xmlns:a16="http://schemas.microsoft.com/office/drawing/2014/main" id="{8C8DEF32-3163-4201-A2CA-7C25E1375C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2592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4" name="Picture 26">
            <a:extLst>
              <a:ext uri="{FF2B5EF4-FFF2-40B4-BE49-F238E27FC236}">
                <a16:creationId xmlns:a16="http://schemas.microsoft.com/office/drawing/2014/main" id="{FF75CEF6-D483-4837-86FE-9E24C124D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3" y="3716338"/>
            <a:ext cx="2547937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ontent.mycutegraphics.com/graphics/monster/monster-going-to-school.png">
            <a:extLst>
              <a:ext uri="{FF2B5EF4-FFF2-40B4-BE49-F238E27FC236}">
                <a16:creationId xmlns:a16="http://schemas.microsoft.com/office/drawing/2014/main" id="{B9A6F6B9-6BE4-4F84-96DC-DB570C5E0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4149725"/>
            <a:ext cx="43688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>
            <a:extLst>
              <a:ext uri="{FF2B5EF4-FFF2-40B4-BE49-F238E27FC236}">
                <a16:creationId xmlns:a16="http://schemas.microsoft.com/office/drawing/2014/main" id="{6DB55A39-878E-4355-9358-0BD110388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3076" name="Content Placeholder 2">
            <a:extLst>
              <a:ext uri="{FF2B5EF4-FFF2-40B4-BE49-F238E27FC236}">
                <a16:creationId xmlns:a16="http://schemas.microsoft.com/office/drawing/2014/main" id="{7262D3CC-BCC9-48B5-880B-170AF16A4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5746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Starter:</a:t>
            </a:r>
            <a:endParaRPr lang="en-GB" altLang="en-US" sz="2000" u="sng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225A7FA-87DC-4875-92EC-3B7F99DAA12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325F4B6-C321-4548-9A5B-233A97AD1CB2}"/>
              </a:ext>
            </a:extLst>
          </p:cNvPr>
          <p:cNvSpPr/>
          <p:nvPr/>
        </p:nvSpPr>
        <p:spPr>
          <a:xfrm>
            <a:off x="250825" y="836613"/>
            <a:ext cx="8713788" cy="504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Complete the missing information in the table (Pictogram)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27BBEA4-46B7-42E5-A2CB-866A9CD8AF60}"/>
              </a:ext>
            </a:extLst>
          </p:cNvPr>
          <p:cNvSpPr/>
          <p:nvPr/>
        </p:nvSpPr>
        <p:spPr>
          <a:xfrm>
            <a:off x="6659563" y="1484313"/>
            <a:ext cx="2305050" cy="72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dirty="0"/>
              <a:t>Key: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7656CBC-36E1-4416-989D-86530F8D3A70}"/>
              </a:ext>
            </a:extLst>
          </p:cNvPr>
          <p:cNvSpPr/>
          <p:nvPr/>
        </p:nvSpPr>
        <p:spPr>
          <a:xfrm>
            <a:off x="7236296" y="1772816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83" name="TextBox 28">
            <a:extLst>
              <a:ext uri="{FF2B5EF4-FFF2-40B4-BE49-F238E27FC236}">
                <a16:creationId xmlns:a16="http://schemas.microsoft.com/office/drawing/2014/main" id="{4D78C6A0-F894-40DC-B3BB-8B6638D81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88" y="1773238"/>
            <a:ext cx="12684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= 4 people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6AB0ADE-D1CB-47E4-A52F-FD441149203D}"/>
              </a:ext>
            </a:extLst>
          </p:cNvPr>
          <p:cNvSpPr/>
          <p:nvPr/>
        </p:nvSpPr>
        <p:spPr>
          <a:xfrm>
            <a:off x="250825" y="1412875"/>
            <a:ext cx="1728788" cy="576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Favourite Subject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3F01252-E36D-4ADB-929F-D61EE1DA6DD6}"/>
              </a:ext>
            </a:extLst>
          </p:cNvPr>
          <p:cNvSpPr/>
          <p:nvPr/>
        </p:nvSpPr>
        <p:spPr>
          <a:xfrm>
            <a:off x="1979613" y="1412875"/>
            <a:ext cx="2232025" cy="576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Pictogram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65F6E6C-5B3C-4AFC-B9F8-E447A7CC0D58}"/>
              </a:ext>
            </a:extLst>
          </p:cNvPr>
          <p:cNvSpPr/>
          <p:nvPr/>
        </p:nvSpPr>
        <p:spPr>
          <a:xfrm>
            <a:off x="4211638" y="1412875"/>
            <a:ext cx="1368425" cy="576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Frequency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DC123B3-A51C-4D03-A8F1-539ACAF4174B}"/>
              </a:ext>
            </a:extLst>
          </p:cNvPr>
          <p:cNvSpPr/>
          <p:nvPr/>
        </p:nvSpPr>
        <p:spPr>
          <a:xfrm>
            <a:off x="250825" y="1989138"/>
            <a:ext cx="1728788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Maths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B1334AE-4BE1-466D-AA85-BD567250ED7D}"/>
              </a:ext>
            </a:extLst>
          </p:cNvPr>
          <p:cNvSpPr/>
          <p:nvPr/>
        </p:nvSpPr>
        <p:spPr>
          <a:xfrm>
            <a:off x="1979613" y="1989138"/>
            <a:ext cx="2232025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20EC405-1753-44B4-91C0-70252EAD7D89}"/>
              </a:ext>
            </a:extLst>
          </p:cNvPr>
          <p:cNvSpPr/>
          <p:nvPr/>
        </p:nvSpPr>
        <p:spPr>
          <a:xfrm>
            <a:off x="4211638" y="1989138"/>
            <a:ext cx="1368425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C25879F-67A3-450B-9363-0823A68BF1F4}"/>
              </a:ext>
            </a:extLst>
          </p:cNvPr>
          <p:cNvSpPr/>
          <p:nvPr/>
        </p:nvSpPr>
        <p:spPr>
          <a:xfrm>
            <a:off x="250825" y="2492375"/>
            <a:ext cx="1728788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English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1AA2DE9-7FAF-41D0-AE35-16CF02FF0B5A}"/>
              </a:ext>
            </a:extLst>
          </p:cNvPr>
          <p:cNvSpPr/>
          <p:nvPr/>
        </p:nvSpPr>
        <p:spPr>
          <a:xfrm>
            <a:off x="1979613" y="2492375"/>
            <a:ext cx="22320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067B824-07BA-4CC1-A097-49E404473AC9}"/>
              </a:ext>
            </a:extLst>
          </p:cNvPr>
          <p:cNvSpPr/>
          <p:nvPr/>
        </p:nvSpPr>
        <p:spPr>
          <a:xfrm>
            <a:off x="4211638" y="2492375"/>
            <a:ext cx="13684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0A12002-5C84-4000-9FF2-42DC6EBDB09E}"/>
              </a:ext>
            </a:extLst>
          </p:cNvPr>
          <p:cNvSpPr/>
          <p:nvPr/>
        </p:nvSpPr>
        <p:spPr>
          <a:xfrm>
            <a:off x="250825" y="2997200"/>
            <a:ext cx="1728788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Science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CE9221C-0EB7-4430-889F-B2939ADF6643}"/>
              </a:ext>
            </a:extLst>
          </p:cNvPr>
          <p:cNvSpPr/>
          <p:nvPr/>
        </p:nvSpPr>
        <p:spPr>
          <a:xfrm>
            <a:off x="1979613" y="2997200"/>
            <a:ext cx="2232025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88AA204-34D7-4681-B51A-489BC862BED9}"/>
              </a:ext>
            </a:extLst>
          </p:cNvPr>
          <p:cNvSpPr/>
          <p:nvPr/>
        </p:nvSpPr>
        <p:spPr>
          <a:xfrm>
            <a:off x="4211638" y="2997200"/>
            <a:ext cx="1368425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9F054B5-56DA-45E3-80AA-38FD4204BA6A}"/>
              </a:ext>
            </a:extLst>
          </p:cNvPr>
          <p:cNvSpPr/>
          <p:nvPr/>
        </p:nvSpPr>
        <p:spPr>
          <a:xfrm>
            <a:off x="250825" y="3500438"/>
            <a:ext cx="1728788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Art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6A3DFE9E-5E52-468A-B164-4394782EDD3F}"/>
              </a:ext>
            </a:extLst>
          </p:cNvPr>
          <p:cNvSpPr/>
          <p:nvPr/>
        </p:nvSpPr>
        <p:spPr>
          <a:xfrm>
            <a:off x="1979613" y="3500438"/>
            <a:ext cx="22320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4BE5E6B-FFC7-4DE0-8902-DA235C743669}"/>
              </a:ext>
            </a:extLst>
          </p:cNvPr>
          <p:cNvSpPr/>
          <p:nvPr/>
        </p:nvSpPr>
        <p:spPr>
          <a:xfrm>
            <a:off x="4211638" y="3500438"/>
            <a:ext cx="13684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517BF7B-7692-47F9-9C71-DF092F415F88}"/>
              </a:ext>
            </a:extLst>
          </p:cNvPr>
          <p:cNvSpPr/>
          <p:nvPr/>
        </p:nvSpPr>
        <p:spPr>
          <a:xfrm>
            <a:off x="250825" y="4005263"/>
            <a:ext cx="1728788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PE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C33D6F4-F8DB-4D6D-B905-81A41D44EF7C}"/>
              </a:ext>
            </a:extLst>
          </p:cNvPr>
          <p:cNvSpPr/>
          <p:nvPr/>
        </p:nvSpPr>
        <p:spPr>
          <a:xfrm>
            <a:off x="1979613" y="4005263"/>
            <a:ext cx="2232025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7084ED1-574E-42C3-8988-47D6D78FC0A9}"/>
              </a:ext>
            </a:extLst>
          </p:cNvPr>
          <p:cNvSpPr/>
          <p:nvPr/>
        </p:nvSpPr>
        <p:spPr>
          <a:xfrm>
            <a:off x="4211638" y="4005263"/>
            <a:ext cx="1368425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14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249286E-4FA8-4CC0-8A10-734198314655}"/>
              </a:ext>
            </a:extLst>
          </p:cNvPr>
          <p:cNvSpPr/>
          <p:nvPr/>
        </p:nvSpPr>
        <p:spPr>
          <a:xfrm>
            <a:off x="250825" y="4508500"/>
            <a:ext cx="1728788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History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2B457130-72C9-40B5-A1AD-C807B88EB544}"/>
              </a:ext>
            </a:extLst>
          </p:cNvPr>
          <p:cNvSpPr/>
          <p:nvPr/>
        </p:nvSpPr>
        <p:spPr>
          <a:xfrm>
            <a:off x="1979613" y="4508500"/>
            <a:ext cx="22320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3503431-9577-4AF6-862D-1BD2974F7FB0}"/>
              </a:ext>
            </a:extLst>
          </p:cNvPr>
          <p:cNvSpPr/>
          <p:nvPr/>
        </p:nvSpPr>
        <p:spPr>
          <a:xfrm>
            <a:off x="4211638" y="4508500"/>
            <a:ext cx="13684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7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15B1E79-C3CB-49A3-8898-9996C8471D92}"/>
              </a:ext>
            </a:extLst>
          </p:cNvPr>
          <p:cNvSpPr/>
          <p:nvPr/>
        </p:nvSpPr>
        <p:spPr>
          <a:xfrm>
            <a:off x="2051720" y="2060848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8CD6A4E-CDBF-4D7B-BF4F-EB7C7A890C00}"/>
              </a:ext>
            </a:extLst>
          </p:cNvPr>
          <p:cNvSpPr/>
          <p:nvPr/>
        </p:nvSpPr>
        <p:spPr>
          <a:xfrm>
            <a:off x="2483768" y="2060848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00E53EF-6363-4A82-B49F-708227A7A498}"/>
              </a:ext>
            </a:extLst>
          </p:cNvPr>
          <p:cNvSpPr/>
          <p:nvPr/>
        </p:nvSpPr>
        <p:spPr>
          <a:xfrm>
            <a:off x="2051720" y="2564904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03F9599-F01E-4B79-97DC-473C132B6492}"/>
              </a:ext>
            </a:extLst>
          </p:cNvPr>
          <p:cNvSpPr/>
          <p:nvPr/>
        </p:nvSpPr>
        <p:spPr>
          <a:xfrm>
            <a:off x="2483768" y="2564944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6" name="Pie 65">
            <a:extLst>
              <a:ext uri="{FF2B5EF4-FFF2-40B4-BE49-F238E27FC236}">
                <a16:creationId xmlns:a16="http://schemas.microsoft.com/office/drawing/2014/main" id="{97A8E647-FF62-4B33-8D2C-1421800C1671}"/>
              </a:ext>
            </a:extLst>
          </p:cNvPr>
          <p:cNvSpPr/>
          <p:nvPr/>
        </p:nvSpPr>
        <p:spPr>
          <a:xfrm>
            <a:off x="2915816" y="2564904"/>
            <a:ext cx="360000" cy="360000"/>
          </a:xfrm>
          <a:prstGeom prst="pie">
            <a:avLst>
              <a:gd name="adj1" fmla="val 5389973"/>
              <a:gd name="adj2" fmla="val 1620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DC830CD-5BE4-45C3-881F-7BF9438D4C67}"/>
              </a:ext>
            </a:extLst>
          </p:cNvPr>
          <p:cNvSpPr/>
          <p:nvPr/>
        </p:nvSpPr>
        <p:spPr>
          <a:xfrm>
            <a:off x="2051720" y="3068960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43DA067-4024-4F5B-8E53-4948A56D96D8}"/>
              </a:ext>
            </a:extLst>
          </p:cNvPr>
          <p:cNvSpPr/>
          <p:nvPr/>
        </p:nvSpPr>
        <p:spPr>
          <a:xfrm>
            <a:off x="2483768" y="3068960"/>
            <a:ext cx="360000" cy="360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0" name="Pie 69">
            <a:extLst>
              <a:ext uri="{FF2B5EF4-FFF2-40B4-BE49-F238E27FC236}">
                <a16:creationId xmlns:a16="http://schemas.microsoft.com/office/drawing/2014/main" id="{674FA063-68BD-4B26-9235-6E705E23811C}"/>
              </a:ext>
            </a:extLst>
          </p:cNvPr>
          <p:cNvSpPr/>
          <p:nvPr/>
        </p:nvSpPr>
        <p:spPr>
          <a:xfrm>
            <a:off x="2915816" y="3068960"/>
            <a:ext cx="360000" cy="360000"/>
          </a:xfrm>
          <a:prstGeom prst="pie">
            <a:avLst>
              <a:gd name="adj1" fmla="val 10792682"/>
              <a:gd name="adj2" fmla="val 1620000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7076618-6EE0-4B9B-AFB4-9CEEB8A129CE}"/>
              </a:ext>
            </a:extLst>
          </p:cNvPr>
          <p:cNvSpPr/>
          <p:nvPr/>
        </p:nvSpPr>
        <p:spPr>
          <a:xfrm>
            <a:off x="4211638" y="1989138"/>
            <a:ext cx="1368425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018AA3A-A082-420D-8F2A-FD151C6A5B2B}"/>
              </a:ext>
            </a:extLst>
          </p:cNvPr>
          <p:cNvSpPr/>
          <p:nvPr/>
        </p:nvSpPr>
        <p:spPr>
          <a:xfrm>
            <a:off x="4211638" y="2492375"/>
            <a:ext cx="1368425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BC79B2C-CC34-41CA-BA7D-1E8653E8489B}"/>
              </a:ext>
            </a:extLst>
          </p:cNvPr>
          <p:cNvSpPr/>
          <p:nvPr/>
        </p:nvSpPr>
        <p:spPr>
          <a:xfrm>
            <a:off x="4211638" y="2997200"/>
            <a:ext cx="1368425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EA8EDE1E-DFB3-4FA1-AF28-D5F54CFAF67D}"/>
              </a:ext>
            </a:extLst>
          </p:cNvPr>
          <p:cNvSpPr/>
          <p:nvPr/>
        </p:nvSpPr>
        <p:spPr>
          <a:xfrm>
            <a:off x="2051720" y="3573016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553DC002-0BE7-4431-82A7-9DBF58A2D75F}"/>
              </a:ext>
            </a:extLst>
          </p:cNvPr>
          <p:cNvSpPr/>
          <p:nvPr/>
        </p:nvSpPr>
        <p:spPr>
          <a:xfrm>
            <a:off x="2483768" y="3573016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270D18EE-D053-4A1F-A17B-BB634085CEDC}"/>
              </a:ext>
            </a:extLst>
          </p:cNvPr>
          <p:cNvSpPr/>
          <p:nvPr/>
        </p:nvSpPr>
        <p:spPr>
          <a:xfrm>
            <a:off x="2915816" y="3573016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BB2FD27-0B84-4475-8828-9236C924D8BC}"/>
              </a:ext>
            </a:extLst>
          </p:cNvPr>
          <p:cNvSpPr/>
          <p:nvPr/>
        </p:nvSpPr>
        <p:spPr>
          <a:xfrm>
            <a:off x="2051720" y="4077112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B3571B52-31A8-41C2-A611-8C6D68E545E8}"/>
              </a:ext>
            </a:extLst>
          </p:cNvPr>
          <p:cNvSpPr/>
          <p:nvPr/>
        </p:nvSpPr>
        <p:spPr>
          <a:xfrm>
            <a:off x="2483768" y="4077112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C89FB8AA-CA10-4E34-B3E8-C3CA0280A9C3}"/>
              </a:ext>
            </a:extLst>
          </p:cNvPr>
          <p:cNvSpPr/>
          <p:nvPr/>
        </p:nvSpPr>
        <p:spPr>
          <a:xfrm>
            <a:off x="2915816" y="4077112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1" name="Pie 80">
            <a:extLst>
              <a:ext uri="{FF2B5EF4-FFF2-40B4-BE49-F238E27FC236}">
                <a16:creationId xmlns:a16="http://schemas.microsoft.com/office/drawing/2014/main" id="{404E86F9-BD4A-4C9C-8CC3-3FABF1B3597E}"/>
              </a:ext>
            </a:extLst>
          </p:cNvPr>
          <p:cNvSpPr/>
          <p:nvPr/>
        </p:nvSpPr>
        <p:spPr>
          <a:xfrm>
            <a:off x="3347864" y="4077072"/>
            <a:ext cx="360000" cy="360000"/>
          </a:xfrm>
          <a:prstGeom prst="pie">
            <a:avLst>
              <a:gd name="adj1" fmla="val 5389973"/>
              <a:gd name="adj2" fmla="val 1620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F35EEE99-71D6-4FBD-A79C-CCA24AE36385}"/>
              </a:ext>
            </a:extLst>
          </p:cNvPr>
          <p:cNvSpPr/>
          <p:nvPr/>
        </p:nvSpPr>
        <p:spPr>
          <a:xfrm>
            <a:off x="2051760" y="4581128"/>
            <a:ext cx="360000" cy="36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3" name="Pie 82">
            <a:extLst>
              <a:ext uri="{FF2B5EF4-FFF2-40B4-BE49-F238E27FC236}">
                <a16:creationId xmlns:a16="http://schemas.microsoft.com/office/drawing/2014/main" id="{3BBFC535-43FA-4837-95FB-B2D9116628EF}"/>
              </a:ext>
            </a:extLst>
          </p:cNvPr>
          <p:cNvSpPr/>
          <p:nvPr/>
        </p:nvSpPr>
        <p:spPr>
          <a:xfrm>
            <a:off x="2483808" y="4581088"/>
            <a:ext cx="360000" cy="360000"/>
          </a:xfrm>
          <a:prstGeom prst="pie">
            <a:avLst>
              <a:gd name="adj1" fmla="val 14971"/>
              <a:gd name="adj2" fmla="val 16200000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ree clip art animals clipart images">
            <a:extLst>
              <a:ext uri="{FF2B5EF4-FFF2-40B4-BE49-F238E27FC236}">
                <a16:creationId xmlns:a16="http://schemas.microsoft.com/office/drawing/2014/main" id="{098D9E3F-A6B7-425D-9AA9-246F10129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3606800"/>
            <a:ext cx="3708400" cy="325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>
            <a:extLst>
              <a:ext uri="{FF2B5EF4-FFF2-40B4-BE49-F238E27FC236}">
                <a16:creationId xmlns:a16="http://schemas.microsoft.com/office/drawing/2014/main" id="{D68BF6D5-A8D3-45CC-8883-0202AA42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4100" name="Content Placeholder 2">
            <a:extLst>
              <a:ext uri="{FF2B5EF4-FFF2-40B4-BE49-F238E27FC236}">
                <a16:creationId xmlns:a16="http://schemas.microsoft.com/office/drawing/2014/main" id="{AFA906CC-746A-4B51-A0B5-301851D03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5746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Starter:</a:t>
            </a:r>
            <a:endParaRPr lang="en-GB" altLang="en-US" sz="2000" u="sng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539958B-1113-4024-8DCC-BD5540FD317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E3DB0C9-E987-47B6-852E-70AEBD6CA486}"/>
              </a:ext>
            </a:extLst>
          </p:cNvPr>
          <p:cNvSpPr/>
          <p:nvPr/>
        </p:nvSpPr>
        <p:spPr>
          <a:xfrm>
            <a:off x="250825" y="836613"/>
            <a:ext cx="8713788" cy="504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Complete the Tally Chart Below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83156E-DB8F-454D-AE94-3065C19E9B9B}"/>
              </a:ext>
            </a:extLst>
          </p:cNvPr>
          <p:cNvSpPr/>
          <p:nvPr/>
        </p:nvSpPr>
        <p:spPr>
          <a:xfrm>
            <a:off x="250825" y="1412875"/>
            <a:ext cx="1728788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Favourite Animal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4425279-91EA-4398-BA24-81ADD63566F1}"/>
              </a:ext>
            </a:extLst>
          </p:cNvPr>
          <p:cNvSpPr/>
          <p:nvPr/>
        </p:nvSpPr>
        <p:spPr>
          <a:xfrm>
            <a:off x="1979613" y="1412875"/>
            <a:ext cx="223202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Tally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A76697-C025-4403-871B-386FA18A2EDA}"/>
              </a:ext>
            </a:extLst>
          </p:cNvPr>
          <p:cNvSpPr/>
          <p:nvPr/>
        </p:nvSpPr>
        <p:spPr>
          <a:xfrm>
            <a:off x="4211638" y="1412875"/>
            <a:ext cx="136842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Frequency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0C4448-37D4-465A-9296-9CDE53A00521}"/>
              </a:ext>
            </a:extLst>
          </p:cNvPr>
          <p:cNvSpPr/>
          <p:nvPr/>
        </p:nvSpPr>
        <p:spPr>
          <a:xfrm>
            <a:off x="250825" y="1989138"/>
            <a:ext cx="1728788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Dog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8157486-2670-40C2-8ECC-CCB7169BC69C}"/>
              </a:ext>
            </a:extLst>
          </p:cNvPr>
          <p:cNvSpPr/>
          <p:nvPr/>
        </p:nvSpPr>
        <p:spPr>
          <a:xfrm>
            <a:off x="1979613" y="1989138"/>
            <a:ext cx="2232025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80DDFAE-5B40-4C7B-8520-1F7DB956F924}"/>
              </a:ext>
            </a:extLst>
          </p:cNvPr>
          <p:cNvSpPr/>
          <p:nvPr/>
        </p:nvSpPr>
        <p:spPr>
          <a:xfrm>
            <a:off x="4211638" y="1989138"/>
            <a:ext cx="1368425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30C8032E-779C-46C2-824F-80888FBD8458}"/>
              </a:ext>
            </a:extLst>
          </p:cNvPr>
          <p:cNvSpPr/>
          <p:nvPr/>
        </p:nvSpPr>
        <p:spPr>
          <a:xfrm>
            <a:off x="250825" y="2492375"/>
            <a:ext cx="1728788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Cat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0BF538B-9036-43DF-B320-355F3F4016C1}"/>
              </a:ext>
            </a:extLst>
          </p:cNvPr>
          <p:cNvSpPr/>
          <p:nvPr/>
        </p:nvSpPr>
        <p:spPr>
          <a:xfrm>
            <a:off x="1979613" y="2492375"/>
            <a:ext cx="2232025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7C64185-604D-455E-9240-1948E85B77AF}"/>
              </a:ext>
            </a:extLst>
          </p:cNvPr>
          <p:cNvSpPr/>
          <p:nvPr/>
        </p:nvSpPr>
        <p:spPr>
          <a:xfrm>
            <a:off x="4211638" y="2492375"/>
            <a:ext cx="1368425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D2E6838-84F9-4C89-B05C-79D5F789FDF8}"/>
              </a:ext>
            </a:extLst>
          </p:cNvPr>
          <p:cNvSpPr/>
          <p:nvPr/>
        </p:nvSpPr>
        <p:spPr>
          <a:xfrm>
            <a:off x="250825" y="2997200"/>
            <a:ext cx="1728788" cy="5032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Rabbit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E99E8C3-4809-40A8-8421-52049CFC7940}"/>
              </a:ext>
            </a:extLst>
          </p:cNvPr>
          <p:cNvSpPr/>
          <p:nvPr/>
        </p:nvSpPr>
        <p:spPr>
          <a:xfrm>
            <a:off x="1979613" y="2997200"/>
            <a:ext cx="2232025" cy="5032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AB2875C-E58D-47F2-AC85-26D813396A95}"/>
              </a:ext>
            </a:extLst>
          </p:cNvPr>
          <p:cNvSpPr/>
          <p:nvPr/>
        </p:nvSpPr>
        <p:spPr>
          <a:xfrm>
            <a:off x="4211638" y="2997200"/>
            <a:ext cx="1368425" cy="50323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4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9A259EC7-03E8-42D2-A59A-E1D2F9C4C609}"/>
              </a:ext>
            </a:extLst>
          </p:cNvPr>
          <p:cNvSpPr/>
          <p:nvPr/>
        </p:nvSpPr>
        <p:spPr>
          <a:xfrm>
            <a:off x="250825" y="3500438"/>
            <a:ext cx="1728788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Hamster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5A0A2EA-FC88-481F-91D5-509343F33C74}"/>
              </a:ext>
            </a:extLst>
          </p:cNvPr>
          <p:cNvSpPr/>
          <p:nvPr/>
        </p:nvSpPr>
        <p:spPr>
          <a:xfrm>
            <a:off x="1979613" y="3500438"/>
            <a:ext cx="2232025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7962665-F21C-474B-AB17-7A44B971561A}"/>
              </a:ext>
            </a:extLst>
          </p:cNvPr>
          <p:cNvSpPr/>
          <p:nvPr/>
        </p:nvSpPr>
        <p:spPr>
          <a:xfrm>
            <a:off x="4211638" y="3500438"/>
            <a:ext cx="1368425" cy="5048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0A80F67-EF67-4365-9260-FB82E1D74209}"/>
              </a:ext>
            </a:extLst>
          </p:cNvPr>
          <p:cNvSpPr/>
          <p:nvPr/>
        </p:nvSpPr>
        <p:spPr>
          <a:xfrm>
            <a:off x="250825" y="4005263"/>
            <a:ext cx="1728788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Other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93D1371-2B14-4B59-874B-5D11B7DF6403}"/>
              </a:ext>
            </a:extLst>
          </p:cNvPr>
          <p:cNvSpPr/>
          <p:nvPr/>
        </p:nvSpPr>
        <p:spPr>
          <a:xfrm>
            <a:off x="1979613" y="4005263"/>
            <a:ext cx="2232025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05FA879C-85AD-47F7-8F89-DD7EAC1FB1F4}"/>
              </a:ext>
            </a:extLst>
          </p:cNvPr>
          <p:cNvSpPr/>
          <p:nvPr/>
        </p:nvSpPr>
        <p:spPr>
          <a:xfrm>
            <a:off x="4211638" y="4005263"/>
            <a:ext cx="1368425" cy="5032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6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A22C0B6-CAA6-4C5A-8DFE-D1C379A18E41}"/>
              </a:ext>
            </a:extLst>
          </p:cNvPr>
          <p:cNvCxnSpPr/>
          <p:nvPr/>
        </p:nvCxnSpPr>
        <p:spPr>
          <a:xfrm>
            <a:off x="2268538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9D96745-B2B7-47C0-824F-3835A7CC4363}"/>
              </a:ext>
            </a:extLst>
          </p:cNvPr>
          <p:cNvCxnSpPr/>
          <p:nvPr/>
        </p:nvCxnSpPr>
        <p:spPr>
          <a:xfrm>
            <a:off x="2411413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98357257-3221-4BAC-B4A0-E4B1E3E0069E}"/>
              </a:ext>
            </a:extLst>
          </p:cNvPr>
          <p:cNvCxnSpPr/>
          <p:nvPr/>
        </p:nvCxnSpPr>
        <p:spPr>
          <a:xfrm>
            <a:off x="2555875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18B2812-6CEC-434F-B985-867BB02EA24F}"/>
              </a:ext>
            </a:extLst>
          </p:cNvPr>
          <p:cNvCxnSpPr/>
          <p:nvPr/>
        </p:nvCxnSpPr>
        <p:spPr>
          <a:xfrm>
            <a:off x="2700338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5C5D5921-B93C-4BB7-9EBD-5319BF9494E5}"/>
              </a:ext>
            </a:extLst>
          </p:cNvPr>
          <p:cNvCxnSpPr/>
          <p:nvPr/>
        </p:nvCxnSpPr>
        <p:spPr>
          <a:xfrm flipH="1">
            <a:off x="2124075" y="2133600"/>
            <a:ext cx="719138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D12B1A0-825D-4A4E-A568-5F99BD2EEA24}"/>
              </a:ext>
            </a:extLst>
          </p:cNvPr>
          <p:cNvCxnSpPr/>
          <p:nvPr/>
        </p:nvCxnSpPr>
        <p:spPr>
          <a:xfrm>
            <a:off x="2987675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6C4C4CD-4C1A-4B07-A3BE-C4EBFF336BE3}"/>
              </a:ext>
            </a:extLst>
          </p:cNvPr>
          <p:cNvCxnSpPr/>
          <p:nvPr/>
        </p:nvCxnSpPr>
        <p:spPr>
          <a:xfrm>
            <a:off x="3132138" y="2133600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31C8A16C-B895-43B2-9003-896FD3DB0A24}"/>
              </a:ext>
            </a:extLst>
          </p:cNvPr>
          <p:cNvCxnSpPr/>
          <p:nvPr/>
        </p:nvCxnSpPr>
        <p:spPr>
          <a:xfrm>
            <a:off x="2268538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BD45381-18E8-487E-9B36-75F8B9F5B5FE}"/>
              </a:ext>
            </a:extLst>
          </p:cNvPr>
          <p:cNvCxnSpPr/>
          <p:nvPr/>
        </p:nvCxnSpPr>
        <p:spPr>
          <a:xfrm>
            <a:off x="2411413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C1C43C1-A216-4248-9EE5-9662F3D32C8C}"/>
              </a:ext>
            </a:extLst>
          </p:cNvPr>
          <p:cNvCxnSpPr/>
          <p:nvPr/>
        </p:nvCxnSpPr>
        <p:spPr>
          <a:xfrm>
            <a:off x="2555875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AFF47EE-516B-4768-8B8A-FCB7C77507E1}"/>
              </a:ext>
            </a:extLst>
          </p:cNvPr>
          <p:cNvCxnSpPr/>
          <p:nvPr/>
        </p:nvCxnSpPr>
        <p:spPr>
          <a:xfrm>
            <a:off x="2700338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893D25F-1296-4A58-8C4A-4310642111B5}"/>
              </a:ext>
            </a:extLst>
          </p:cNvPr>
          <p:cNvCxnSpPr/>
          <p:nvPr/>
        </p:nvCxnSpPr>
        <p:spPr>
          <a:xfrm flipH="1">
            <a:off x="2124075" y="2636838"/>
            <a:ext cx="719138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EABD2617-F3C3-452C-9E82-F59A2F92F8DE}"/>
              </a:ext>
            </a:extLst>
          </p:cNvPr>
          <p:cNvCxnSpPr/>
          <p:nvPr/>
        </p:nvCxnSpPr>
        <p:spPr>
          <a:xfrm>
            <a:off x="2987675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B2829194-1999-4A5F-9675-7A9821624679}"/>
              </a:ext>
            </a:extLst>
          </p:cNvPr>
          <p:cNvCxnSpPr/>
          <p:nvPr/>
        </p:nvCxnSpPr>
        <p:spPr>
          <a:xfrm>
            <a:off x="3132138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37B197B5-6CDC-4261-ABA9-15DDDDA47986}"/>
              </a:ext>
            </a:extLst>
          </p:cNvPr>
          <p:cNvCxnSpPr/>
          <p:nvPr/>
        </p:nvCxnSpPr>
        <p:spPr>
          <a:xfrm>
            <a:off x="3276600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5E32721A-2EBA-48F4-AA2B-054743C85458}"/>
              </a:ext>
            </a:extLst>
          </p:cNvPr>
          <p:cNvCxnSpPr/>
          <p:nvPr/>
        </p:nvCxnSpPr>
        <p:spPr>
          <a:xfrm>
            <a:off x="3419475" y="2636838"/>
            <a:ext cx="0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C4122673-6715-496D-93A0-E52C0FFA765F}"/>
              </a:ext>
            </a:extLst>
          </p:cNvPr>
          <p:cNvCxnSpPr/>
          <p:nvPr/>
        </p:nvCxnSpPr>
        <p:spPr>
          <a:xfrm flipH="1">
            <a:off x="2843213" y="2636838"/>
            <a:ext cx="720725" cy="215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8F055851-B27A-4E33-AAFC-3E256DEF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83227D37-8D57-45D5-9092-177812C2A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5746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Key Question:</a:t>
            </a:r>
            <a:endParaRPr lang="en-GB" altLang="en-US" sz="2000" u="sng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7EA2F83-EB0F-4D17-8EC0-61221B4AC19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61C59C-3640-4110-8886-CDC933B65C6A}"/>
              </a:ext>
            </a:extLst>
          </p:cNvPr>
          <p:cNvSpPr/>
          <p:nvPr/>
        </p:nvSpPr>
        <p:spPr>
          <a:xfrm>
            <a:off x="250825" y="836613"/>
            <a:ext cx="8713788" cy="12239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Tim's class collected information about all their pets. They have six different kinds of pets between them.</a:t>
            </a:r>
          </a:p>
          <a:p>
            <a:pPr>
              <a:defRPr/>
            </a:pPr>
            <a:r>
              <a:rPr lang="en-GB" dirty="0"/>
              <a:t>This is the block graph they are making to show how many of each pet the class has altogether.</a:t>
            </a:r>
          </a:p>
        </p:txBody>
      </p:sp>
      <p:pic>
        <p:nvPicPr>
          <p:cNvPr id="5126" name="Picture 41" descr="graph showing bars of 10, 4, 6, 1, 8 and 3">
            <a:extLst>
              <a:ext uri="{FF2B5EF4-FFF2-40B4-BE49-F238E27FC236}">
                <a16:creationId xmlns:a16="http://schemas.microsoft.com/office/drawing/2014/main" id="{2E74C8CF-11BF-4FF8-AFBE-19FEAE4B9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403225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62DCA992-28AB-48E3-AD77-C6DBA245B62B}"/>
              </a:ext>
            </a:extLst>
          </p:cNvPr>
          <p:cNvSpPr/>
          <p:nvPr/>
        </p:nvSpPr>
        <p:spPr>
          <a:xfrm>
            <a:off x="4356100" y="2205038"/>
            <a:ext cx="4608513" cy="12239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b="1" dirty="0"/>
              <a:t>The children have not yet put in the animal names under each column. Can you do this for them using the information below?</a:t>
            </a:r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8677DC9-EE15-42F9-9429-6D3AA4202320}"/>
              </a:ext>
            </a:extLst>
          </p:cNvPr>
          <p:cNvSpPr/>
          <p:nvPr/>
        </p:nvSpPr>
        <p:spPr>
          <a:xfrm>
            <a:off x="4356100" y="3500438"/>
            <a:ext cx="4608513" cy="328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en-GB" i="1" dirty="0"/>
              <a:t>There are two less cats than dogs.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Only one child has a parrot at home.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 number of fish added to the number of gerbils is equal to the number of dogs.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There are twice as many fish as hamsters.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There are half the number of gerbils as there are cats.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19F250C7-1BF2-4870-8D66-0F35DD637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-100013"/>
            <a:ext cx="8713787" cy="5762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Bar Charts:</a:t>
            </a:r>
            <a:endParaRPr lang="en-GB" altLang="en-US" sz="2000" u="sng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1EBF497-C3C1-45C8-8530-7B56E6472116}"/>
              </a:ext>
            </a:extLst>
          </p:cNvPr>
          <p:cNvSpPr/>
          <p:nvPr/>
        </p:nvSpPr>
        <p:spPr>
          <a:xfrm>
            <a:off x="2627313" y="44450"/>
            <a:ext cx="6337300" cy="504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Draw a bar chart for this set of data.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40E5C14-2D0E-47B7-A983-410CAE0925DA}"/>
              </a:ext>
            </a:extLst>
          </p:cNvPr>
          <p:cNvSpPr/>
          <p:nvPr/>
        </p:nvSpPr>
        <p:spPr>
          <a:xfrm>
            <a:off x="107950" y="476250"/>
            <a:ext cx="1439863" cy="576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Favourite Subject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91B502-9344-462E-A5C3-C0919E096407}"/>
              </a:ext>
            </a:extLst>
          </p:cNvPr>
          <p:cNvSpPr/>
          <p:nvPr/>
        </p:nvSpPr>
        <p:spPr>
          <a:xfrm>
            <a:off x="1547813" y="476250"/>
            <a:ext cx="1008062" cy="5762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Freq.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B49B9CA-78E1-4D0E-BB7A-8C3FC78465DB}"/>
              </a:ext>
            </a:extLst>
          </p:cNvPr>
          <p:cNvSpPr/>
          <p:nvPr/>
        </p:nvSpPr>
        <p:spPr>
          <a:xfrm>
            <a:off x="107950" y="1052513"/>
            <a:ext cx="1439863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Maths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EE162-8A88-44D2-932B-D78DFEE91A21}"/>
              </a:ext>
            </a:extLst>
          </p:cNvPr>
          <p:cNvSpPr/>
          <p:nvPr/>
        </p:nvSpPr>
        <p:spPr>
          <a:xfrm>
            <a:off x="1547813" y="1052513"/>
            <a:ext cx="1008062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8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0B38331-CBE5-442D-BCB5-942F740F85FF}"/>
              </a:ext>
            </a:extLst>
          </p:cNvPr>
          <p:cNvSpPr/>
          <p:nvPr/>
        </p:nvSpPr>
        <p:spPr>
          <a:xfrm>
            <a:off x="107950" y="1555750"/>
            <a:ext cx="1439863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English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407DC26-1636-483A-8539-3D2109335C95}"/>
              </a:ext>
            </a:extLst>
          </p:cNvPr>
          <p:cNvSpPr/>
          <p:nvPr/>
        </p:nvSpPr>
        <p:spPr>
          <a:xfrm>
            <a:off x="1547813" y="1555750"/>
            <a:ext cx="1008062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B4E15EF-5A3B-4BBD-A57D-D864B3818ABF}"/>
              </a:ext>
            </a:extLst>
          </p:cNvPr>
          <p:cNvSpPr/>
          <p:nvPr/>
        </p:nvSpPr>
        <p:spPr>
          <a:xfrm>
            <a:off x="107950" y="2060575"/>
            <a:ext cx="1439863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Science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2005AC4-F952-4ACF-8EB2-CE4EC8EC4FB1}"/>
              </a:ext>
            </a:extLst>
          </p:cNvPr>
          <p:cNvSpPr/>
          <p:nvPr/>
        </p:nvSpPr>
        <p:spPr>
          <a:xfrm>
            <a:off x="1547813" y="2060575"/>
            <a:ext cx="1008062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9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941F6F1-DD16-42C2-99D9-5FCDCBBCD6C3}"/>
              </a:ext>
            </a:extLst>
          </p:cNvPr>
          <p:cNvSpPr/>
          <p:nvPr/>
        </p:nvSpPr>
        <p:spPr>
          <a:xfrm>
            <a:off x="107950" y="2565400"/>
            <a:ext cx="1439863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Art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7E50862-917C-4A23-92AD-9145A1F51C5F}"/>
              </a:ext>
            </a:extLst>
          </p:cNvPr>
          <p:cNvSpPr/>
          <p:nvPr/>
        </p:nvSpPr>
        <p:spPr>
          <a:xfrm>
            <a:off x="1547813" y="2565400"/>
            <a:ext cx="1008062" cy="5032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C7B1C84-E12D-4F4D-9657-3F950CCA962F}"/>
              </a:ext>
            </a:extLst>
          </p:cNvPr>
          <p:cNvSpPr/>
          <p:nvPr/>
        </p:nvSpPr>
        <p:spPr>
          <a:xfrm>
            <a:off x="107950" y="3068638"/>
            <a:ext cx="1439863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PE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F5F7557-7F5F-478D-811F-E0F125285FA5}"/>
              </a:ext>
            </a:extLst>
          </p:cNvPr>
          <p:cNvSpPr/>
          <p:nvPr/>
        </p:nvSpPr>
        <p:spPr>
          <a:xfrm>
            <a:off x="1547813" y="3068638"/>
            <a:ext cx="1008062" cy="5048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14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5757F4F8-356C-4A50-97F3-87A4CF60AA22}"/>
              </a:ext>
            </a:extLst>
          </p:cNvPr>
          <p:cNvSpPr/>
          <p:nvPr/>
        </p:nvSpPr>
        <p:spPr>
          <a:xfrm>
            <a:off x="107950" y="3573463"/>
            <a:ext cx="1439863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History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AD5FFBF-C431-466B-A46C-84C026DD4DE3}"/>
              </a:ext>
            </a:extLst>
          </p:cNvPr>
          <p:cNvSpPr/>
          <p:nvPr/>
        </p:nvSpPr>
        <p:spPr>
          <a:xfrm>
            <a:off x="1547813" y="3573463"/>
            <a:ext cx="1008062" cy="50323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7</a:t>
            </a:r>
          </a:p>
        </p:txBody>
      </p:sp>
      <p:grpSp>
        <p:nvGrpSpPr>
          <p:cNvPr id="6162" name="Group 436">
            <a:extLst>
              <a:ext uri="{FF2B5EF4-FFF2-40B4-BE49-F238E27FC236}">
                <a16:creationId xmlns:a16="http://schemas.microsoft.com/office/drawing/2014/main" id="{63DBC364-0CCE-4DE5-89F2-890804967F87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692150"/>
            <a:ext cx="6337300" cy="4608513"/>
            <a:chOff x="2627784" y="1484784"/>
            <a:chExt cx="6336704" cy="460851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CE8A09F8-B32C-4F58-BC23-5B4BAA9F3581}"/>
                </a:ext>
              </a:extLst>
            </p:cNvPr>
            <p:cNvSpPr/>
            <p:nvPr/>
          </p:nvSpPr>
          <p:spPr>
            <a:xfrm>
              <a:off x="349130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731F8A4E-69BC-4AD5-BDAD-8659E98B97CA}"/>
                </a:ext>
              </a:extLst>
            </p:cNvPr>
            <p:cNvSpPr/>
            <p:nvPr/>
          </p:nvSpPr>
          <p:spPr>
            <a:xfrm>
              <a:off x="3780201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5CD00E6-826E-4F03-A7CD-8CEE29E0EE94}"/>
                </a:ext>
              </a:extLst>
            </p:cNvPr>
            <p:cNvSpPr/>
            <p:nvPr/>
          </p:nvSpPr>
          <p:spPr>
            <a:xfrm>
              <a:off x="406751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2EF32085-EDDB-43A8-8BB2-C80AB1C8EAE3}"/>
                </a:ext>
              </a:extLst>
            </p:cNvPr>
            <p:cNvSpPr/>
            <p:nvPr/>
          </p:nvSpPr>
          <p:spPr>
            <a:xfrm>
              <a:off x="4356408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50F155CC-3203-4F00-BC57-C24964F0F0FB}"/>
                </a:ext>
              </a:extLst>
            </p:cNvPr>
            <p:cNvSpPr/>
            <p:nvPr/>
          </p:nvSpPr>
          <p:spPr>
            <a:xfrm>
              <a:off x="464371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CD0DC93-012B-4B9B-8317-6B5B39F3F129}"/>
                </a:ext>
              </a:extLst>
            </p:cNvPr>
            <p:cNvSpPr/>
            <p:nvPr/>
          </p:nvSpPr>
          <p:spPr>
            <a:xfrm>
              <a:off x="4932617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7BA6597-702F-49FB-9BE1-418C80D9384B}"/>
                </a:ext>
              </a:extLst>
            </p:cNvPr>
            <p:cNvSpPr/>
            <p:nvPr/>
          </p:nvSpPr>
          <p:spPr>
            <a:xfrm>
              <a:off x="5219927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FBE46CE-6045-4BCF-A73F-844F2949F637}"/>
                </a:ext>
              </a:extLst>
            </p:cNvPr>
            <p:cNvSpPr/>
            <p:nvPr/>
          </p:nvSpPr>
          <p:spPr>
            <a:xfrm>
              <a:off x="5508825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A96568D1-E06F-4362-A78D-3182A94BD9DE}"/>
                </a:ext>
              </a:extLst>
            </p:cNvPr>
            <p:cNvSpPr/>
            <p:nvPr/>
          </p:nvSpPr>
          <p:spPr>
            <a:xfrm>
              <a:off x="5796136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AA7EAD51-EF31-4DFA-BF5D-C56D68CF170C}"/>
                </a:ext>
              </a:extLst>
            </p:cNvPr>
            <p:cNvSpPr/>
            <p:nvPr/>
          </p:nvSpPr>
          <p:spPr>
            <a:xfrm>
              <a:off x="6083446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2AF5B8A-AF1F-4618-8183-6954C62E3FAC}"/>
                </a:ext>
              </a:extLst>
            </p:cNvPr>
            <p:cNvSpPr/>
            <p:nvPr/>
          </p:nvSpPr>
          <p:spPr>
            <a:xfrm>
              <a:off x="6372344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A5754453-634D-4001-A526-996BF1670EF7}"/>
                </a:ext>
              </a:extLst>
            </p:cNvPr>
            <p:cNvSpPr/>
            <p:nvPr/>
          </p:nvSpPr>
          <p:spPr>
            <a:xfrm>
              <a:off x="6659655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825D4BC1-A05F-4CE2-93AF-881ECD81A720}"/>
                </a:ext>
              </a:extLst>
            </p:cNvPr>
            <p:cNvSpPr/>
            <p:nvPr/>
          </p:nvSpPr>
          <p:spPr>
            <a:xfrm>
              <a:off x="6948553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54C1D6C3-B76D-446B-8DEE-6030D61F7294}"/>
                </a:ext>
              </a:extLst>
            </p:cNvPr>
            <p:cNvSpPr/>
            <p:nvPr/>
          </p:nvSpPr>
          <p:spPr>
            <a:xfrm>
              <a:off x="723586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85EBCB1-FDF7-4B23-BC9F-641CB3ABA30B}"/>
                </a:ext>
              </a:extLst>
            </p:cNvPr>
            <p:cNvSpPr/>
            <p:nvPr/>
          </p:nvSpPr>
          <p:spPr>
            <a:xfrm>
              <a:off x="7524760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DCA0DCEB-B9A3-420E-8D0F-40DA18458273}"/>
                </a:ext>
              </a:extLst>
            </p:cNvPr>
            <p:cNvSpPr/>
            <p:nvPr/>
          </p:nvSpPr>
          <p:spPr>
            <a:xfrm>
              <a:off x="781207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54BE2D57-613F-4F94-8409-A8F28A9BC12C}"/>
                </a:ext>
              </a:extLst>
            </p:cNvPr>
            <p:cNvSpPr/>
            <p:nvPr/>
          </p:nvSpPr>
          <p:spPr>
            <a:xfrm>
              <a:off x="8100969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4B9697D2-B18A-4AFF-A519-DE91D3D2B885}"/>
                </a:ext>
              </a:extLst>
            </p:cNvPr>
            <p:cNvSpPr/>
            <p:nvPr/>
          </p:nvSpPr>
          <p:spPr>
            <a:xfrm>
              <a:off x="838827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6539D36A-CF2F-4A3F-9F07-358BD40C4B0E}"/>
                </a:ext>
              </a:extLst>
            </p:cNvPr>
            <p:cNvSpPr/>
            <p:nvPr/>
          </p:nvSpPr>
          <p:spPr>
            <a:xfrm>
              <a:off x="8677177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3A891820-AF11-4A99-9589-04323AF5769E}"/>
                </a:ext>
              </a:extLst>
            </p:cNvPr>
            <p:cNvSpPr/>
            <p:nvPr/>
          </p:nvSpPr>
          <p:spPr>
            <a:xfrm>
              <a:off x="2915094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E1206146-F8E7-4503-80EF-BB9D0009D241}"/>
                </a:ext>
              </a:extLst>
            </p:cNvPr>
            <p:cNvSpPr/>
            <p:nvPr/>
          </p:nvSpPr>
          <p:spPr>
            <a:xfrm>
              <a:off x="3203992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0281A3B8-703F-409D-A3C8-9501A0650722}"/>
                </a:ext>
              </a:extLst>
            </p:cNvPr>
            <p:cNvSpPr/>
            <p:nvPr/>
          </p:nvSpPr>
          <p:spPr>
            <a:xfrm>
              <a:off x="2627784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9A549ED1-1216-4997-8952-C044F9AEA632}"/>
                </a:ext>
              </a:extLst>
            </p:cNvPr>
            <p:cNvSpPr/>
            <p:nvPr/>
          </p:nvSpPr>
          <p:spPr>
            <a:xfrm>
              <a:off x="349130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993A2CFC-B14C-4BFF-8D4B-201E4C3ADEAD}"/>
                </a:ext>
              </a:extLst>
            </p:cNvPr>
            <p:cNvSpPr/>
            <p:nvPr/>
          </p:nvSpPr>
          <p:spPr>
            <a:xfrm>
              <a:off x="3780201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E8DA6227-80DA-4C8B-A05A-3B9668E3D020}"/>
                </a:ext>
              </a:extLst>
            </p:cNvPr>
            <p:cNvSpPr/>
            <p:nvPr/>
          </p:nvSpPr>
          <p:spPr>
            <a:xfrm>
              <a:off x="406751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A608A44-8B81-4755-9B81-E7BF4419E744}"/>
                </a:ext>
              </a:extLst>
            </p:cNvPr>
            <p:cNvSpPr/>
            <p:nvPr/>
          </p:nvSpPr>
          <p:spPr>
            <a:xfrm>
              <a:off x="4356408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FC454375-38CD-4675-8BD0-378C94B72096}"/>
                </a:ext>
              </a:extLst>
            </p:cNvPr>
            <p:cNvSpPr/>
            <p:nvPr/>
          </p:nvSpPr>
          <p:spPr>
            <a:xfrm>
              <a:off x="464371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0ACE045-A97E-4684-9945-909166A6D105}"/>
                </a:ext>
              </a:extLst>
            </p:cNvPr>
            <p:cNvSpPr/>
            <p:nvPr/>
          </p:nvSpPr>
          <p:spPr>
            <a:xfrm>
              <a:off x="4932617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AF6377C5-5CF6-44E8-A723-6FE5E97EAB10}"/>
                </a:ext>
              </a:extLst>
            </p:cNvPr>
            <p:cNvSpPr/>
            <p:nvPr/>
          </p:nvSpPr>
          <p:spPr>
            <a:xfrm>
              <a:off x="5219927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134C775-C325-4AD5-A624-922CDC7D66FC}"/>
                </a:ext>
              </a:extLst>
            </p:cNvPr>
            <p:cNvSpPr/>
            <p:nvPr/>
          </p:nvSpPr>
          <p:spPr>
            <a:xfrm>
              <a:off x="5508825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9A177E0-9A61-4658-9E24-E721D3EC842E}"/>
                </a:ext>
              </a:extLst>
            </p:cNvPr>
            <p:cNvSpPr/>
            <p:nvPr/>
          </p:nvSpPr>
          <p:spPr>
            <a:xfrm>
              <a:off x="5796136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E42B0960-5250-4175-8722-76AAADF42710}"/>
                </a:ext>
              </a:extLst>
            </p:cNvPr>
            <p:cNvSpPr/>
            <p:nvPr/>
          </p:nvSpPr>
          <p:spPr>
            <a:xfrm>
              <a:off x="6083446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838E41A-34C6-4EDE-8F9E-02996DB2A00C}"/>
                </a:ext>
              </a:extLst>
            </p:cNvPr>
            <p:cNvSpPr/>
            <p:nvPr/>
          </p:nvSpPr>
          <p:spPr>
            <a:xfrm>
              <a:off x="6372344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31A3C229-1783-4960-86FC-AF3B244B0FEB}"/>
                </a:ext>
              </a:extLst>
            </p:cNvPr>
            <p:cNvSpPr/>
            <p:nvPr/>
          </p:nvSpPr>
          <p:spPr>
            <a:xfrm>
              <a:off x="6659655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82AF3C4D-4769-422C-8BEC-7ED09144DBC6}"/>
                </a:ext>
              </a:extLst>
            </p:cNvPr>
            <p:cNvSpPr/>
            <p:nvPr/>
          </p:nvSpPr>
          <p:spPr>
            <a:xfrm>
              <a:off x="6948553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D69B1300-E4CB-461B-8768-FDC3B58F1366}"/>
                </a:ext>
              </a:extLst>
            </p:cNvPr>
            <p:cNvSpPr/>
            <p:nvPr/>
          </p:nvSpPr>
          <p:spPr>
            <a:xfrm>
              <a:off x="723586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B87AC2A2-90C8-4E5D-B49D-D029114356F8}"/>
                </a:ext>
              </a:extLst>
            </p:cNvPr>
            <p:cNvSpPr/>
            <p:nvPr/>
          </p:nvSpPr>
          <p:spPr>
            <a:xfrm>
              <a:off x="7524760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46880D77-2BCF-470E-B0BD-6BF03E04A735}"/>
                </a:ext>
              </a:extLst>
            </p:cNvPr>
            <p:cNvSpPr/>
            <p:nvPr/>
          </p:nvSpPr>
          <p:spPr>
            <a:xfrm>
              <a:off x="781207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D90201AE-96B3-4C95-887F-7AC196173FAA}"/>
                </a:ext>
              </a:extLst>
            </p:cNvPr>
            <p:cNvSpPr/>
            <p:nvPr/>
          </p:nvSpPr>
          <p:spPr>
            <a:xfrm>
              <a:off x="8100969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02F996B-F808-45C9-9CE9-82CF8FBFF6D9}"/>
                </a:ext>
              </a:extLst>
            </p:cNvPr>
            <p:cNvSpPr/>
            <p:nvPr/>
          </p:nvSpPr>
          <p:spPr>
            <a:xfrm>
              <a:off x="838827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1BD36C79-022A-4E86-ACA7-0AA825E511EE}"/>
                </a:ext>
              </a:extLst>
            </p:cNvPr>
            <p:cNvSpPr/>
            <p:nvPr/>
          </p:nvSpPr>
          <p:spPr>
            <a:xfrm>
              <a:off x="8677177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31F44779-9F8F-4AB6-BC64-0AF5632F5CD8}"/>
                </a:ext>
              </a:extLst>
            </p:cNvPr>
            <p:cNvSpPr/>
            <p:nvPr/>
          </p:nvSpPr>
          <p:spPr>
            <a:xfrm>
              <a:off x="2915094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26172D12-F33D-4701-8EC8-A508EFE998CC}"/>
                </a:ext>
              </a:extLst>
            </p:cNvPr>
            <p:cNvSpPr/>
            <p:nvPr/>
          </p:nvSpPr>
          <p:spPr>
            <a:xfrm>
              <a:off x="3203992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B5A97D92-58BB-4351-9888-04CFCD44805D}"/>
                </a:ext>
              </a:extLst>
            </p:cNvPr>
            <p:cNvSpPr/>
            <p:nvPr/>
          </p:nvSpPr>
          <p:spPr>
            <a:xfrm>
              <a:off x="2627784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3EA0BE50-BFC2-4E48-8ED0-57DBF8ECFFEB}"/>
                </a:ext>
              </a:extLst>
            </p:cNvPr>
            <p:cNvSpPr/>
            <p:nvPr/>
          </p:nvSpPr>
          <p:spPr>
            <a:xfrm>
              <a:off x="349130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147E103C-B702-4B9E-98E8-D03C27C8C73B}"/>
                </a:ext>
              </a:extLst>
            </p:cNvPr>
            <p:cNvSpPr/>
            <p:nvPr/>
          </p:nvSpPr>
          <p:spPr>
            <a:xfrm>
              <a:off x="3780201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F2DF2BBF-E0BE-4AED-A590-39837D239B1B}"/>
                </a:ext>
              </a:extLst>
            </p:cNvPr>
            <p:cNvSpPr/>
            <p:nvPr/>
          </p:nvSpPr>
          <p:spPr>
            <a:xfrm>
              <a:off x="406751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475AE54-E3F5-435A-ACAD-757F536F8AEC}"/>
                </a:ext>
              </a:extLst>
            </p:cNvPr>
            <p:cNvSpPr/>
            <p:nvPr/>
          </p:nvSpPr>
          <p:spPr>
            <a:xfrm>
              <a:off x="4356408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B260247-2128-48B8-9A63-E06910154ADE}"/>
                </a:ext>
              </a:extLst>
            </p:cNvPr>
            <p:cNvSpPr/>
            <p:nvPr/>
          </p:nvSpPr>
          <p:spPr>
            <a:xfrm>
              <a:off x="464371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91122914-D3E0-47F9-AFF1-44FB181AAEBA}"/>
                </a:ext>
              </a:extLst>
            </p:cNvPr>
            <p:cNvSpPr/>
            <p:nvPr/>
          </p:nvSpPr>
          <p:spPr>
            <a:xfrm>
              <a:off x="4932617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1CE663F-3D32-4FA5-BB14-AC46F4243A63}"/>
                </a:ext>
              </a:extLst>
            </p:cNvPr>
            <p:cNvSpPr/>
            <p:nvPr/>
          </p:nvSpPr>
          <p:spPr>
            <a:xfrm>
              <a:off x="5219927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617134E7-9A97-4374-B802-81C4813FE8E4}"/>
                </a:ext>
              </a:extLst>
            </p:cNvPr>
            <p:cNvSpPr/>
            <p:nvPr/>
          </p:nvSpPr>
          <p:spPr>
            <a:xfrm>
              <a:off x="5508825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24080C47-27F1-49D3-8356-13BF83B0224E}"/>
                </a:ext>
              </a:extLst>
            </p:cNvPr>
            <p:cNvSpPr/>
            <p:nvPr/>
          </p:nvSpPr>
          <p:spPr>
            <a:xfrm>
              <a:off x="5796136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1A4876C3-01B0-4624-B871-5E05DF784C1C}"/>
                </a:ext>
              </a:extLst>
            </p:cNvPr>
            <p:cNvSpPr/>
            <p:nvPr/>
          </p:nvSpPr>
          <p:spPr>
            <a:xfrm>
              <a:off x="6083446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AA24382-B990-4578-B96F-44328F33E061}"/>
                </a:ext>
              </a:extLst>
            </p:cNvPr>
            <p:cNvSpPr/>
            <p:nvPr/>
          </p:nvSpPr>
          <p:spPr>
            <a:xfrm>
              <a:off x="6372344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51FD3262-C4E5-49BC-B2BE-3D46800C612B}"/>
                </a:ext>
              </a:extLst>
            </p:cNvPr>
            <p:cNvSpPr/>
            <p:nvPr/>
          </p:nvSpPr>
          <p:spPr>
            <a:xfrm>
              <a:off x="6659655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D630E2FA-DFFE-470A-9DB2-82BFB425F899}"/>
                </a:ext>
              </a:extLst>
            </p:cNvPr>
            <p:cNvSpPr/>
            <p:nvPr/>
          </p:nvSpPr>
          <p:spPr>
            <a:xfrm>
              <a:off x="6948553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BC5985FA-4B65-44B9-9110-0FCA6C94E357}"/>
                </a:ext>
              </a:extLst>
            </p:cNvPr>
            <p:cNvSpPr/>
            <p:nvPr/>
          </p:nvSpPr>
          <p:spPr>
            <a:xfrm>
              <a:off x="723586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524CD0ED-1AA8-4B44-A8ED-08901D900349}"/>
                </a:ext>
              </a:extLst>
            </p:cNvPr>
            <p:cNvSpPr/>
            <p:nvPr/>
          </p:nvSpPr>
          <p:spPr>
            <a:xfrm>
              <a:off x="7524760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E2357C6C-E437-4B33-B6AA-7F9AAC721693}"/>
                </a:ext>
              </a:extLst>
            </p:cNvPr>
            <p:cNvSpPr/>
            <p:nvPr/>
          </p:nvSpPr>
          <p:spPr>
            <a:xfrm>
              <a:off x="781207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F274147B-A680-4C5E-9598-7A97593C71DB}"/>
                </a:ext>
              </a:extLst>
            </p:cNvPr>
            <p:cNvSpPr/>
            <p:nvPr/>
          </p:nvSpPr>
          <p:spPr>
            <a:xfrm>
              <a:off x="8100969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E083F7EE-525A-4122-BCAD-45F378047DE9}"/>
                </a:ext>
              </a:extLst>
            </p:cNvPr>
            <p:cNvSpPr/>
            <p:nvPr/>
          </p:nvSpPr>
          <p:spPr>
            <a:xfrm>
              <a:off x="838827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D8249CD8-F4B5-46EE-BC35-BD520F31DE3B}"/>
                </a:ext>
              </a:extLst>
            </p:cNvPr>
            <p:cNvSpPr/>
            <p:nvPr/>
          </p:nvSpPr>
          <p:spPr>
            <a:xfrm>
              <a:off x="8677177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558BBB98-9843-4A31-9307-D452161D80B2}"/>
                </a:ext>
              </a:extLst>
            </p:cNvPr>
            <p:cNvSpPr/>
            <p:nvPr/>
          </p:nvSpPr>
          <p:spPr>
            <a:xfrm>
              <a:off x="2915094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C06C00CC-1D33-4A9E-8336-8B641DC8A15E}"/>
                </a:ext>
              </a:extLst>
            </p:cNvPr>
            <p:cNvSpPr/>
            <p:nvPr/>
          </p:nvSpPr>
          <p:spPr>
            <a:xfrm>
              <a:off x="3203992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D2DAF3C8-FBD6-44A8-9D9F-7ED90C26CCB6}"/>
                </a:ext>
              </a:extLst>
            </p:cNvPr>
            <p:cNvSpPr/>
            <p:nvPr/>
          </p:nvSpPr>
          <p:spPr>
            <a:xfrm>
              <a:off x="2627784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4BF7B0C1-A8C4-473E-A2F1-4A7A1CAAFD3B}"/>
                </a:ext>
              </a:extLst>
            </p:cNvPr>
            <p:cNvSpPr/>
            <p:nvPr/>
          </p:nvSpPr>
          <p:spPr>
            <a:xfrm>
              <a:off x="349130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3781C2F8-7266-4C5E-BA9E-6D8E5A1B8286}"/>
                </a:ext>
              </a:extLst>
            </p:cNvPr>
            <p:cNvSpPr/>
            <p:nvPr/>
          </p:nvSpPr>
          <p:spPr>
            <a:xfrm>
              <a:off x="3780201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55658993-400E-4AB2-AE30-53CDAFDE12DE}"/>
                </a:ext>
              </a:extLst>
            </p:cNvPr>
            <p:cNvSpPr/>
            <p:nvPr/>
          </p:nvSpPr>
          <p:spPr>
            <a:xfrm>
              <a:off x="406751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44564746-2A9E-4F3B-8F40-09B65385F9F9}"/>
                </a:ext>
              </a:extLst>
            </p:cNvPr>
            <p:cNvSpPr/>
            <p:nvPr/>
          </p:nvSpPr>
          <p:spPr>
            <a:xfrm>
              <a:off x="4356408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2085DE62-DF1E-461D-BEBA-6F40B0577235}"/>
                </a:ext>
              </a:extLst>
            </p:cNvPr>
            <p:cNvSpPr/>
            <p:nvPr/>
          </p:nvSpPr>
          <p:spPr>
            <a:xfrm>
              <a:off x="464371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97142902-BBC6-4FEF-B377-07DC4382496A}"/>
                </a:ext>
              </a:extLst>
            </p:cNvPr>
            <p:cNvSpPr/>
            <p:nvPr/>
          </p:nvSpPr>
          <p:spPr>
            <a:xfrm>
              <a:off x="4932617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AC13870A-71CC-4BB9-90A7-4937736EC9D2}"/>
                </a:ext>
              </a:extLst>
            </p:cNvPr>
            <p:cNvSpPr/>
            <p:nvPr/>
          </p:nvSpPr>
          <p:spPr>
            <a:xfrm>
              <a:off x="5219927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8236B99C-3EAD-4F40-BDBF-CBE86494F7BC}"/>
                </a:ext>
              </a:extLst>
            </p:cNvPr>
            <p:cNvSpPr/>
            <p:nvPr/>
          </p:nvSpPr>
          <p:spPr>
            <a:xfrm>
              <a:off x="5508825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B6A3D2CC-67F9-47C7-B827-A8685185E1DE}"/>
                </a:ext>
              </a:extLst>
            </p:cNvPr>
            <p:cNvSpPr/>
            <p:nvPr/>
          </p:nvSpPr>
          <p:spPr>
            <a:xfrm>
              <a:off x="5796136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6F37C2BD-F9C1-4FC6-9506-A598D63DAC05}"/>
                </a:ext>
              </a:extLst>
            </p:cNvPr>
            <p:cNvSpPr/>
            <p:nvPr/>
          </p:nvSpPr>
          <p:spPr>
            <a:xfrm>
              <a:off x="6083446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B368BB8A-E052-4875-82BF-87D9281E7A70}"/>
                </a:ext>
              </a:extLst>
            </p:cNvPr>
            <p:cNvSpPr/>
            <p:nvPr/>
          </p:nvSpPr>
          <p:spPr>
            <a:xfrm>
              <a:off x="6372344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C1225EED-5B6C-449A-B9B0-2C7B97C95BC9}"/>
                </a:ext>
              </a:extLst>
            </p:cNvPr>
            <p:cNvSpPr/>
            <p:nvPr/>
          </p:nvSpPr>
          <p:spPr>
            <a:xfrm>
              <a:off x="6659655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5389964F-9B5F-4D60-9741-9315BE143D32}"/>
                </a:ext>
              </a:extLst>
            </p:cNvPr>
            <p:cNvSpPr/>
            <p:nvPr/>
          </p:nvSpPr>
          <p:spPr>
            <a:xfrm>
              <a:off x="6948553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E43DA495-B27A-41E9-B644-8335867AA9BE}"/>
                </a:ext>
              </a:extLst>
            </p:cNvPr>
            <p:cNvSpPr/>
            <p:nvPr/>
          </p:nvSpPr>
          <p:spPr>
            <a:xfrm>
              <a:off x="723586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C93A95B9-559E-4E3B-9F6D-5BC20C893818}"/>
                </a:ext>
              </a:extLst>
            </p:cNvPr>
            <p:cNvSpPr/>
            <p:nvPr/>
          </p:nvSpPr>
          <p:spPr>
            <a:xfrm>
              <a:off x="7524760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CF5D0B08-45EE-4064-A71F-CA3E7DE3C6B2}"/>
                </a:ext>
              </a:extLst>
            </p:cNvPr>
            <p:cNvSpPr/>
            <p:nvPr/>
          </p:nvSpPr>
          <p:spPr>
            <a:xfrm>
              <a:off x="781207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85EAD342-3D33-4717-A8C0-BB7E9A8C8ABB}"/>
                </a:ext>
              </a:extLst>
            </p:cNvPr>
            <p:cNvSpPr/>
            <p:nvPr/>
          </p:nvSpPr>
          <p:spPr>
            <a:xfrm>
              <a:off x="8100969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FA249F39-3A8D-471C-9AD2-39CF2E5FF48F}"/>
                </a:ext>
              </a:extLst>
            </p:cNvPr>
            <p:cNvSpPr/>
            <p:nvPr/>
          </p:nvSpPr>
          <p:spPr>
            <a:xfrm>
              <a:off x="838827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2BE84E4D-3C2C-401A-9C41-564D72F03ED2}"/>
                </a:ext>
              </a:extLst>
            </p:cNvPr>
            <p:cNvSpPr/>
            <p:nvPr/>
          </p:nvSpPr>
          <p:spPr>
            <a:xfrm>
              <a:off x="8677177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49F0A72C-1DEF-4D1F-B35A-5DF675D6FE34}"/>
                </a:ext>
              </a:extLst>
            </p:cNvPr>
            <p:cNvSpPr/>
            <p:nvPr/>
          </p:nvSpPr>
          <p:spPr>
            <a:xfrm>
              <a:off x="2915094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141E6A2C-3496-493E-9D6D-78AB2A6069A4}"/>
                </a:ext>
              </a:extLst>
            </p:cNvPr>
            <p:cNvSpPr/>
            <p:nvPr/>
          </p:nvSpPr>
          <p:spPr>
            <a:xfrm>
              <a:off x="3203992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8B77209D-59CD-429A-BF4E-488AB0FAD275}"/>
                </a:ext>
              </a:extLst>
            </p:cNvPr>
            <p:cNvSpPr/>
            <p:nvPr/>
          </p:nvSpPr>
          <p:spPr>
            <a:xfrm>
              <a:off x="2627784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DB88A870-5628-4E72-9CF6-99DC8E72E63E}"/>
                </a:ext>
              </a:extLst>
            </p:cNvPr>
            <p:cNvSpPr/>
            <p:nvPr/>
          </p:nvSpPr>
          <p:spPr>
            <a:xfrm>
              <a:off x="349130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CA63871-2FC4-4A43-A8CD-C3DD79044738}"/>
                </a:ext>
              </a:extLst>
            </p:cNvPr>
            <p:cNvSpPr/>
            <p:nvPr/>
          </p:nvSpPr>
          <p:spPr>
            <a:xfrm>
              <a:off x="3780201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46635127-8CD4-42B9-A9D1-C3105C0502BE}"/>
                </a:ext>
              </a:extLst>
            </p:cNvPr>
            <p:cNvSpPr/>
            <p:nvPr/>
          </p:nvSpPr>
          <p:spPr>
            <a:xfrm>
              <a:off x="406751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352B3217-C324-4C59-919D-1C7B921D40AE}"/>
                </a:ext>
              </a:extLst>
            </p:cNvPr>
            <p:cNvSpPr/>
            <p:nvPr/>
          </p:nvSpPr>
          <p:spPr>
            <a:xfrm>
              <a:off x="4356408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4F29AF0B-4572-447F-A3E0-DACD1E03EE71}"/>
                </a:ext>
              </a:extLst>
            </p:cNvPr>
            <p:cNvSpPr/>
            <p:nvPr/>
          </p:nvSpPr>
          <p:spPr>
            <a:xfrm>
              <a:off x="464371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33DA362A-2294-4057-9E50-FA5BF2A13059}"/>
                </a:ext>
              </a:extLst>
            </p:cNvPr>
            <p:cNvSpPr/>
            <p:nvPr/>
          </p:nvSpPr>
          <p:spPr>
            <a:xfrm>
              <a:off x="4932617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7B719C92-5728-4760-9E8F-57E5D3127E12}"/>
                </a:ext>
              </a:extLst>
            </p:cNvPr>
            <p:cNvSpPr/>
            <p:nvPr/>
          </p:nvSpPr>
          <p:spPr>
            <a:xfrm>
              <a:off x="5219927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91526C68-615B-432D-A92F-3A05F71909F8}"/>
                </a:ext>
              </a:extLst>
            </p:cNvPr>
            <p:cNvSpPr/>
            <p:nvPr/>
          </p:nvSpPr>
          <p:spPr>
            <a:xfrm>
              <a:off x="5508825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8D676DC1-0AE4-474D-B9EE-13E907DC3104}"/>
                </a:ext>
              </a:extLst>
            </p:cNvPr>
            <p:cNvSpPr/>
            <p:nvPr/>
          </p:nvSpPr>
          <p:spPr>
            <a:xfrm>
              <a:off x="5796136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E16B4930-FF66-4649-9F3B-B54AA99B1DF9}"/>
                </a:ext>
              </a:extLst>
            </p:cNvPr>
            <p:cNvSpPr/>
            <p:nvPr/>
          </p:nvSpPr>
          <p:spPr>
            <a:xfrm>
              <a:off x="6083446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666D5912-35DB-442F-9E83-E40A0A3E92AA}"/>
                </a:ext>
              </a:extLst>
            </p:cNvPr>
            <p:cNvSpPr/>
            <p:nvPr/>
          </p:nvSpPr>
          <p:spPr>
            <a:xfrm>
              <a:off x="6372344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8774E8DC-A2EF-4A47-BB18-A3DFE001A78E}"/>
                </a:ext>
              </a:extLst>
            </p:cNvPr>
            <p:cNvSpPr/>
            <p:nvPr/>
          </p:nvSpPr>
          <p:spPr>
            <a:xfrm>
              <a:off x="6659655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2DF1A33F-1279-40B1-B32A-EA6F21135C33}"/>
                </a:ext>
              </a:extLst>
            </p:cNvPr>
            <p:cNvSpPr/>
            <p:nvPr/>
          </p:nvSpPr>
          <p:spPr>
            <a:xfrm>
              <a:off x="6948553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0B2ACBBF-B920-4029-94C8-AF008E08BA33}"/>
                </a:ext>
              </a:extLst>
            </p:cNvPr>
            <p:cNvSpPr/>
            <p:nvPr/>
          </p:nvSpPr>
          <p:spPr>
            <a:xfrm>
              <a:off x="723586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5CCDD1A2-C4FC-4F49-8439-B9EBE16C20E8}"/>
                </a:ext>
              </a:extLst>
            </p:cNvPr>
            <p:cNvSpPr/>
            <p:nvPr/>
          </p:nvSpPr>
          <p:spPr>
            <a:xfrm>
              <a:off x="7524760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37597C13-17F1-4891-BE69-FDC800A465AB}"/>
                </a:ext>
              </a:extLst>
            </p:cNvPr>
            <p:cNvSpPr/>
            <p:nvPr/>
          </p:nvSpPr>
          <p:spPr>
            <a:xfrm>
              <a:off x="781207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7D54B633-5532-4505-9CB0-1D3CEDD5F0D4}"/>
                </a:ext>
              </a:extLst>
            </p:cNvPr>
            <p:cNvSpPr/>
            <p:nvPr/>
          </p:nvSpPr>
          <p:spPr>
            <a:xfrm>
              <a:off x="8100969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0B054A1-84BF-41E1-896E-CD2E01000779}"/>
                </a:ext>
              </a:extLst>
            </p:cNvPr>
            <p:cNvSpPr/>
            <p:nvPr/>
          </p:nvSpPr>
          <p:spPr>
            <a:xfrm>
              <a:off x="838827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4AF42851-848B-427A-A213-94F2CD0A4018}"/>
                </a:ext>
              </a:extLst>
            </p:cNvPr>
            <p:cNvSpPr/>
            <p:nvPr/>
          </p:nvSpPr>
          <p:spPr>
            <a:xfrm>
              <a:off x="8677177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246D6AE4-B16A-490D-95F1-1033CD4D188C}"/>
                </a:ext>
              </a:extLst>
            </p:cNvPr>
            <p:cNvSpPr/>
            <p:nvPr/>
          </p:nvSpPr>
          <p:spPr>
            <a:xfrm>
              <a:off x="2915094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539A56F9-B85B-4277-B5EB-6B2B34E0BBE3}"/>
                </a:ext>
              </a:extLst>
            </p:cNvPr>
            <p:cNvSpPr/>
            <p:nvPr/>
          </p:nvSpPr>
          <p:spPr>
            <a:xfrm>
              <a:off x="3203992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53D6E894-4646-4E8E-956B-E31DC726CF2C}"/>
                </a:ext>
              </a:extLst>
            </p:cNvPr>
            <p:cNvSpPr/>
            <p:nvPr/>
          </p:nvSpPr>
          <p:spPr>
            <a:xfrm>
              <a:off x="2627784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600C6BE1-E034-4119-BE55-AD36A701844F}"/>
                </a:ext>
              </a:extLst>
            </p:cNvPr>
            <p:cNvSpPr/>
            <p:nvPr/>
          </p:nvSpPr>
          <p:spPr>
            <a:xfrm>
              <a:off x="349130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B620D9CC-31C4-4032-B3B5-6A87DE1F16C1}"/>
                </a:ext>
              </a:extLst>
            </p:cNvPr>
            <p:cNvSpPr/>
            <p:nvPr/>
          </p:nvSpPr>
          <p:spPr>
            <a:xfrm>
              <a:off x="3780201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B955CD96-0D51-490B-9369-DAA381D857BC}"/>
                </a:ext>
              </a:extLst>
            </p:cNvPr>
            <p:cNvSpPr/>
            <p:nvPr/>
          </p:nvSpPr>
          <p:spPr>
            <a:xfrm>
              <a:off x="406751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31B85B87-3183-40DA-A6ED-4A3A3BC09040}"/>
                </a:ext>
              </a:extLst>
            </p:cNvPr>
            <p:cNvSpPr/>
            <p:nvPr/>
          </p:nvSpPr>
          <p:spPr>
            <a:xfrm>
              <a:off x="4356408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B69E4A9D-973E-4730-AC8E-FFCDE1A07477}"/>
                </a:ext>
              </a:extLst>
            </p:cNvPr>
            <p:cNvSpPr/>
            <p:nvPr/>
          </p:nvSpPr>
          <p:spPr>
            <a:xfrm>
              <a:off x="464371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A5FB01D-D727-4267-BE50-5486A21F5F94}"/>
                </a:ext>
              </a:extLst>
            </p:cNvPr>
            <p:cNvSpPr/>
            <p:nvPr/>
          </p:nvSpPr>
          <p:spPr>
            <a:xfrm>
              <a:off x="4932617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195FD708-8999-4350-85B4-B2B84E99B4AB}"/>
                </a:ext>
              </a:extLst>
            </p:cNvPr>
            <p:cNvSpPr/>
            <p:nvPr/>
          </p:nvSpPr>
          <p:spPr>
            <a:xfrm>
              <a:off x="5219927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EE915A1B-646C-40A6-8D6D-6DAD9E931560}"/>
                </a:ext>
              </a:extLst>
            </p:cNvPr>
            <p:cNvSpPr/>
            <p:nvPr/>
          </p:nvSpPr>
          <p:spPr>
            <a:xfrm>
              <a:off x="5508825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4429DBB5-4AB4-4040-88D3-360FC95DF3D2}"/>
                </a:ext>
              </a:extLst>
            </p:cNvPr>
            <p:cNvSpPr/>
            <p:nvPr/>
          </p:nvSpPr>
          <p:spPr>
            <a:xfrm>
              <a:off x="5796136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2A794D0E-F360-4D39-994C-74C4782A5C11}"/>
                </a:ext>
              </a:extLst>
            </p:cNvPr>
            <p:cNvSpPr/>
            <p:nvPr/>
          </p:nvSpPr>
          <p:spPr>
            <a:xfrm>
              <a:off x="6083446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56FE0B85-2B99-40F6-9544-D75213D56C58}"/>
                </a:ext>
              </a:extLst>
            </p:cNvPr>
            <p:cNvSpPr/>
            <p:nvPr/>
          </p:nvSpPr>
          <p:spPr>
            <a:xfrm>
              <a:off x="6372344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E6A7ADDB-9109-4945-B3C4-BE6E17244910}"/>
                </a:ext>
              </a:extLst>
            </p:cNvPr>
            <p:cNvSpPr/>
            <p:nvPr/>
          </p:nvSpPr>
          <p:spPr>
            <a:xfrm>
              <a:off x="6659655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CCF6447B-0A7D-467A-A1C4-7E77D486F6E6}"/>
                </a:ext>
              </a:extLst>
            </p:cNvPr>
            <p:cNvSpPr/>
            <p:nvPr/>
          </p:nvSpPr>
          <p:spPr>
            <a:xfrm>
              <a:off x="6948553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42A8E51F-50B8-499F-8339-8EF85EE9907F}"/>
                </a:ext>
              </a:extLst>
            </p:cNvPr>
            <p:cNvSpPr/>
            <p:nvPr/>
          </p:nvSpPr>
          <p:spPr>
            <a:xfrm>
              <a:off x="723586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E2E89E8A-865E-408E-9A6E-D952D7B688FB}"/>
                </a:ext>
              </a:extLst>
            </p:cNvPr>
            <p:cNvSpPr/>
            <p:nvPr/>
          </p:nvSpPr>
          <p:spPr>
            <a:xfrm>
              <a:off x="7524760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95F41069-F15B-4CE4-B26D-805C53AA71C3}"/>
                </a:ext>
              </a:extLst>
            </p:cNvPr>
            <p:cNvSpPr/>
            <p:nvPr/>
          </p:nvSpPr>
          <p:spPr>
            <a:xfrm>
              <a:off x="781207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9C51D591-7BDB-4D01-BB60-970FC82CB2EF}"/>
                </a:ext>
              </a:extLst>
            </p:cNvPr>
            <p:cNvSpPr/>
            <p:nvPr/>
          </p:nvSpPr>
          <p:spPr>
            <a:xfrm>
              <a:off x="8100969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E5BB90F7-C050-4326-9E0A-B5D33FB9E6FD}"/>
                </a:ext>
              </a:extLst>
            </p:cNvPr>
            <p:cNvSpPr/>
            <p:nvPr/>
          </p:nvSpPr>
          <p:spPr>
            <a:xfrm>
              <a:off x="838827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60945D29-4010-4F35-A68E-4FA22E3EB559}"/>
                </a:ext>
              </a:extLst>
            </p:cNvPr>
            <p:cNvSpPr/>
            <p:nvPr/>
          </p:nvSpPr>
          <p:spPr>
            <a:xfrm>
              <a:off x="8677177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5F9CF96C-1D6B-4240-AF56-99AD5D618A38}"/>
                </a:ext>
              </a:extLst>
            </p:cNvPr>
            <p:cNvSpPr/>
            <p:nvPr/>
          </p:nvSpPr>
          <p:spPr>
            <a:xfrm>
              <a:off x="2915094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E3BD839B-080D-4403-B7D2-79EBBA36FAD3}"/>
                </a:ext>
              </a:extLst>
            </p:cNvPr>
            <p:cNvSpPr/>
            <p:nvPr/>
          </p:nvSpPr>
          <p:spPr>
            <a:xfrm>
              <a:off x="3203992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2DCFE0F1-4DD0-41E8-94BD-59E2E5FFCA6C}"/>
                </a:ext>
              </a:extLst>
            </p:cNvPr>
            <p:cNvSpPr/>
            <p:nvPr/>
          </p:nvSpPr>
          <p:spPr>
            <a:xfrm>
              <a:off x="2627784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44CAC18A-1855-4402-9EA8-A3ABF829F643}"/>
                </a:ext>
              </a:extLst>
            </p:cNvPr>
            <p:cNvSpPr/>
            <p:nvPr/>
          </p:nvSpPr>
          <p:spPr>
            <a:xfrm>
              <a:off x="349130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3E1C95F2-48B1-4ED0-AFC3-81F7D416BE06}"/>
                </a:ext>
              </a:extLst>
            </p:cNvPr>
            <p:cNvSpPr/>
            <p:nvPr/>
          </p:nvSpPr>
          <p:spPr>
            <a:xfrm>
              <a:off x="3780201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A7FDC79F-7E45-40B0-91E4-8B73176E6BDC}"/>
                </a:ext>
              </a:extLst>
            </p:cNvPr>
            <p:cNvSpPr/>
            <p:nvPr/>
          </p:nvSpPr>
          <p:spPr>
            <a:xfrm>
              <a:off x="406751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38DEB534-A243-454A-BC1A-7E63251C8AE0}"/>
                </a:ext>
              </a:extLst>
            </p:cNvPr>
            <p:cNvSpPr/>
            <p:nvPr/>
          </p:nvSpPr>
          <p:spPr>
            <a:xfrm>
              <a:off x="4356408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A68EEA19-FFD7-4EAB-A6EA-ACE60DD869C5}"/>
                </a:ext>
              </a:extLst>
            </p:cNvPr>
            <p:cNvSpPr/>
            <p:nvPr/>
          </p:nvSpPr>
          <p:spPr>
            <a:xfrm>
              <a:off x="464371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3D6825E2-CDF1-4791-9539-FC600D929E16}"/>
                </a:ext>
              </a:extLst>
            </p:cNvPr>
            <p:cNvSpPr/>
            <p:nvPr/>
          </p:nvSpPr>
          <p:spPr>
            <a:xfrm>
              <a:off x="4932617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132B5BC3-1DC1-4CEB-AD84-F0918DF588DF}"/>
                </a:ext>
              </a:extLst>
            </p:cNvPr>
            <p:cNvSpPr/>
            <p:nvPr/>
          </p:nvSpPr>
          <p:spPr>
            <a:xfrm>
              <a:off x="5219927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06FEE6E9-6269-4947-9281-DBC68A281CB2}"/>
                </a:ext>
              </a:extLst>
            </p:cNvPr>
            <p:cNvSpPr/>
            <p:nvPr/>
          </p:nvSpPr>
          <p:spPr>
            <a:xfrm>
              <a:off x="5508825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302628E4-700A-4EEA-ACDF-24B6D70D18FA}"/>
                </a:ext>
              </a:extLst>
            </p:cNvPr>
            <p:cNvSpPr/>
            <p:nvPr/>
          </p:nvSpPr>
          <p:spPr>
            <a:xfrm>
              <a:off x="5796136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1DF6B2A5-E389-4E5B-85D0-041E6C71C899}"/>
                </a:ext>
              </a:extLst>
            </p:cNvPr>
            <p:cNvSpPr/>
            <p:nvPr/>
          </p:nvSpPr>
          <p:spPr>
            <a:xfrm>
              <a:off x="6083446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06C03F11-F5E3-4CD0-8223-C27ED14DC437}"/>
                </a:ext>
              </a:extLst>
            </p:cNvPr>
            <p:cNvSpPr/>
            <p:nvPr/>
          </p:nvSpPr>
          <p:spPr>
            <a:xfrm>
              <a:off x="6372344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BFFAC390-198A-4BD0-9648-B035518FEA41}"/>
                </a:ext>
              </a:extLst>
            </p:cNvPr>
            <p:cNvSpPr/>
            <p:nvPr/>
          </p:nvSpPr>
          <p:spPr>
            <a:xfrm>
              <a:off x="6659655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4237A793-1495-403A-A06E-C1188202DD64}"/>
                </a:ext>
              </a:extLst>
            </p:cNvPr>
            <p:cNvSpPr/>
            <p:nvPr/>
          </p:nvSpPr>
          <p:spPr>
            <a:xfrm>
              <a:off x="6948553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D1E2F7E6-AA87-4AC3-B1FE-6907ED8F9BFB}"/>
                </a:ext>
              </a:extLst>
            </p:cNvPr>
            <p:cNvSpPr/>
            <p:nvPr/>
          </p:nvSpPr>
          <p:spPr>
            <a:xfrm>
              <a:off x="723586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57B9500F-7D08-44F6-B00D-8E0A8126939F}"/>
                </a:ext>
              </a:extLst>
            </p:cNvPr>
            <p:cNvSpPr/>
            <p:nvPr/>
          </p:nvSpPr>
          <p:spPr>
            <a:xfrm>
              <a:off x="7524760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B509BD8C-EBB9-4FED-B424-BE4E53DA7A5F}"/>
                </a:ext>
              </a:extLst>
            </p:cNvPr>
            <p:cNvSpPr/>
            <p:nvPr/>
          </p:nvSpPr>
          <p:spPr>
            <a:xfrm>
              <a:off x="781207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2C0B980E-6359-4DF9-8D25-F57A7A144AE4}"/>
                </a:ext>
              </a:extLst>
            </p:cNvPr>
            <p:cNvSpPr/>
            <p:nvPr/>
          </p:nvSpPr>
          <p:spPr>
            <a:xfrm>
              <a:off x="8100969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7CFCF155-2AD4-4D10-9C9D-9C7BC7E9DD4F}"/>
                </a:ext>
              </a:extLst>
            </p:cNvPr>
            <p:cNvSpPr/>
            <p:nvPr/>
          </p:nvSpPr>
          <p:spPr>
            <a:xfrm>
              <a:off x="838827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6AA4C502-790D-4342-96EC-2BAEC2437AE7}"/>
                </a:ext>
              </a:extLst>
            </p:cNvPr>
            <p:cNvSpPr/>
            <p:nvPr/>
          </p:nvSpPr>
          <p:spPr>
            <a:xfrm>
              <a:off x="8677177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89B566FE-286D-43CC-A2B4-CB35FEA1553D}"/>
                </a:ext>
              </a:extLst>
            </p:cNvPr>
            <p:cNvSpPr/>
            <p:nvPr/>
          </p:nvSpPr>
          <p:spPr>
            <a:xfrm>
              <a:off x="2915094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4B9239BA-413D-40DB-AB45-B122A4DBF2DA}"/>
                </a:ext>
              </a:extLst>
            </p:cNvPr>
            <p:cNvSpPr/>
            <p:nvPr/>
          </p:nvSpPr>
          <p:spPr>
            <a:xfrm>
              <a:off x="3203992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C553CFA5-C9DA-476C-9EFD-CCB4471B1A80}"/>
                </a:ext>
              </a:extLst>
            </p:cNvPr>
            <p:cNvSpPr/>
            <p:nvPr/>
          </p:nvSpPr>
          <p:spPr>
            <a:xfrm>
              <a:off x="2627784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4AB21692-7C65-4F89-BBF6-E7035046351E}"/>
                </a:ext>
              </a:extLst>
            </p:cNvPr>
            <p:cNvSpPr/>
            <p:nvPr/>
          </p:nvSpPr>
          <p:spPr>
            <a:xfrm>
              <a:off x="349130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21BCDC22-3C2D-4B28-AAEE-F3D2E46DDBDB}"/>
                </a:ext>
              </a:extLst>
            </p:cNvPr>
            <p:cNvSpPr/>
            <p:nvPr/>
          </p:nvSpPr>
          <p:spPr>
            <a:xfrm>
              <a:off x="3780201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8E56009C-B054-4EF2-AC3A-B11752AF0E8B}"/>
                </a:ext>
              </a:extLst>
            </p:cNvPr>
            <p:cNvSpPr/>
            <p:nvPr/>
          </p:nvSpPr>
          <p:spPr>
            <a:xfrm>
              <a:off x="406751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0F6BA029-65E8-44B8-BB9D-7F6FCC5201E5}"/>
                </a:ext>
              </a:extLst>
            </p:cNvPr>
            <p:cNvSpPr/>
            <p:nvPr/>
          </p:nvSpPr>
          <p:spPr>
            <a:xfrm>
              <a:off x="4356408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4AB408C4-6A45-47FC-AC99-1206C4372BAC}"/>
                </a:ext>
              </a:extLst>
            </p:cNvPr>
            <p:cNvSpPr/>
            <p:nvPr/>
          </p:nvSpPr>
          <p:spPr>
            <a:xfrm>
              <a:off x="464371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E5777C3A-3198-45AA-91B0-633949B20FA7}"/>
                </a:ext>
              </a:extLst>
            </p:cNvPr>
            <p:cNvSpPr/>
            <p:nvPr/>
          </p:nvSpPr>
          <p:spPr>
            <a:xfrm>
              <a:off x="4932617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87489DDF-48F8-44B6-A05B-36C739FE1A9E}"/>
                </a:ext>
              </a:extLst>
            </p:cNvPr>
            <p:cNvSpPr/>
            <p:nvPr/>
          </p:nvSpPr>
          <p:spPr>
            <a:xfrm>
              <a:off x="5219927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B9D9EC4F-7BBB-4AAE-9DED-46EF24114140}"/>
                </a:ext>
              </a:extLst>
            </p:cNvPr>
            <p:cNvSpPr/>
            <p:nvPr/>
          </p:nvSpPr>
          <p:spPr>
            <a:xfrm>
              <a:off x="5508825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E7149C1F-A771-4C60-9F87-C0261F733700}"/>
                </a:ext>
              </a:extLst>
            </p:cNvPr>
            <p:cNvSpPr/>
            <p:nvPr/>
          </p:nvSpPr>
          <p:spPr>
            <a:xfrm>
              <a:off x="5796136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FC5FFD40-9530-49B3-BE75-34AEB646F85C}"/>
                </a:ext>
              </a:extLst>
            </p:cNvPr>
            <p:cNvSpPr/>
            <p:nvPr/>
          </p:nvSpPr>
          <p:spPr>
            <a:xfrm>
              <a:off x="6083446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5158469A-7A2A-4887-9ACF-D5094F67AEBA}"/>
                </a:ext>
              </a:extLst>
            </p:cNvPr>
            <p:cNvSpPr/>
            <p:nvPr/>
          </p:nvSpPr>
          <p:spPr>
            <a:xfrm>
              <a:off x="6372344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AF7A0D5A-88AF-4A3E-BBD6-CC6748757974}"/>
                </a:ext>
              </a:extLst>
            </p:cNvPr>
            <p:cNvSpPr/>
            <p:nvPr/>
          </p:nvSpPr>
          <p:spPr>
            <a:xfrm>
              <a:off x="6659655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0C79A593-6E71-40D8-BE38-E23805E405FC}"/>
                </a:ext>
              </a:extLst>
            </p:cNvPr>
            <p:cNvSpPr/>
            <p:nvPr/>
          </p:nvSpPr>
          <p:spPr>
            <a:xfrm>
              <a:off x="6948553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A18AAF99-B9D3-4EE8-B321-474709820801}"/>
                </a:ext>
              </a:extLst>
            </p:cNvPr>
            <p:cNvSpPr/>
            <p:nvPr/>
          </p:nvSpPr>
          <p:spPr>
            <a:xfrm>
              <a:off x="723586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89B0786E-E8EB-4331-A383-C8601499F65C}"/>
                </a:ext>
              </a:extLst>
            </p:cNvPr>
            <p:cNvSpPr/>
            <p:nvPr/>
          </p:nvSpPr>
          <p:spPr>
            <a:xfrm>
              <a:off x="7524760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9CE85403-368D-4D73-9845-FBD0895C6D7B}"/>
                </a:ext>
              </a:extLst>
            </p:cNvPr>
            <p:cNvSpPr/>
            <p:nvPr/>
          </p:nvSpPr>
          <p:spPr>
            <a:xfrm>
              <a:off x="781207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AC9944E0-CF58-438E-BBB6-3A71242FA0AA}"/>
                </a:ext>
              </a:extLst>
            </p:cNvPr>
            <p:cNvSpPr/>
            <p:nvPr/>
          </p:nvSpPr>
          <p:spPr>
            <a:xfrm>
              <a:off x="8100969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CC01FFE9-5499-4129-A699-7A75F15EB23A}"/>
                </a:ext>
              </a:extLst>
            </p:cNvPr>
            <p:cNvSpPr/>
            <p:nvPr/>
          </p:nvSpPr>
          <p:spPr>
            <a:xfrm>
              <a:off x="838827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A1274B6D-B31C-4EF1-8472-FDC4820058D7}"/>
                </a:ext>
              </a:extLst>
            </p:cNvPr>
            <p:cNvSpPr/>
            <p:nvPr/>
          </p:nvSpPr>
          <p:spPr>
            <a:xfrm>
              <a:off x="8677177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3B10C92D-BA76-4CF4-9006-14A19CE5FF79}"/>
                </a:ext>
              </a:extLst>
            </p:cNvPr>
            <p:cNvSpPr/>
            <p:nvPr/>
          </p:nvSpPr>
          <p:spPr>
            <a:xfrm>
              <a:off x="2915094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4C1BCCA4-A335-4E08-BE84-CF08207CA570}"/>
                </a:ext>
              </a:extLst>
            </p:cNvPr>
            <p:cNvSpPr/>
            <p:nvPr/>
          </p:nvSpPr>
          <p:spPr>
            <a:xfrm>
              <a:off x="3203992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E2B016B4-E72E-442F-8E9A-93FC63F46E62}"/>
                </a:ext>
              </a:extLst>
            </p:cNvPr>
            <p:cNvSpPr/>
            <p:nvPr/>
          </p:nvSpPr>
          <p:spPr>
            <a:xfrm>
              <a:off x="2627784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F0BBF332-A515-44C5-9B03-543B6C6C2862}"/>
                </a:ext>
              </a:extLst>
            </p:cNvPr>
            <p:cNvSpPr/>
            <p:nvPr/>
          </p:nvSpPr>
          <p:spPr>
            <a:xfrm>
              <a:off x="3491303" y="3500909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00E4395A-3508-44D8-9390-670987460137}"/>
                </a:ext>
              </a:extLst>
            </p:cNvPr>
            <p:cNvSpPr/>
            <p:nvPr/>
          </p:nvSpPr>
          <p:spPr>
            <a:xfrm>
              <a:off x="3780201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CBDCF936-038F-4302-BA06-338AA6BB15AA}"/>
                </a:ext>
              </a:extLst>
            </p:cNvPr>
            <p:cNvSpPr/>
            <p:nvPr/>
          </p:nvSpPr>
          <p:spPr>
            <a:xfrm>
              <a:off x="406751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6FAE0EA4-91E3-400C-A5E4-A6CD0E08BDB1}"/>
                </a:ext>
              </a:extLst>
            </p:cNvPr>
            <p:cNvSpPr/>
            <p:nvPr/>
          </p:nvSpPr>
          <p:spPr>
            <a:xfrm>
              <a:off x="4356408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C9B6CDE4-1912-4440-B96F-31E565E2BE10}"/>
                </a:ext>
              </a:extLst>
            </p:cNvPr>
            <p:cNvSpPr/>
            <p:nvPr/>
          </p:nvSpPr>
          <p:spPr>
            <a:xfrm>
              <a:off x="464371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0B108BC7-C232-46E7-8EC2-FE928FA562F8}"/>
                </a:ext>
              </a:extLst>
            </p:cNvPr>
            <p:cNvSpPr/>
            <p:nvPr/>
          </p:nvSpPr>
          <p:spPr>
            <a:xfrm>
              <a:off x="4932617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07125D5D-628D-4F24-BD1D-30BE94E593AB}"/>
                </a:ext>
              </a:extLst>
            </p:cNvPr>
            <p:cNvSpPr/>
            <p:nvPr/>
          </p:nvSpPr>
          <p:spPr>
            <a:xfrm>
              <a:off x="5219927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624DEEF4-F405-4A6A-BA61-6C39DD0C2E49}"/>
                </a:ext>
              </a:extLst>
            </p:cNvPr>
            <p:cNvSpPr/>
            <p:nvPr/>
          </p:nvSpPr>
          <p:spPr>
            <a:xfrm>
              <a:off x="5508825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9" name="Rectangle 268">
              <a:extLst>
                <a:ext uri="{FF2B5EF4-FFF2-40B4-BE49-F238E27FC236}">
                  <a16:creationId xmlns:a16="http://schemas.microsoft.com/office/drawing/2014/main" id="{2E9C2502-304A-457E-8880-C3EE577F510B}"/>
                </a:ext>
              </a:extLst>
            </p:cNvPr>
            <p:cNvSpPr/>
            <p:nvPr/>
          </p:nvSpPr>
          <p:spPr>
            <a:xfrm>
              <a:off x="5796136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32F1A81E-283C-4F08-A21D-07B03A48C5FD}"/>
                </a:ext>
              </a:extLst>
            </p:cNvPr>
            <p:cNvSpPr/>
            <p:nvPr/>
          </p:nvSpPr>
          <p:spPr>
            <a:xfrm>
              <a:off x="6083446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5D0A9C3C-DA48-4E22-9F84-AA3CF6D19CEC}"/>
                </a:ext>
              </a:extLst>
            </p:cNvPr>
            <p:cNvSpPr/>
            <p:nvPr/>
          </p:nvSpPr>
          <p:spPr>
            <a:xfrm>
              <a:off x="6372344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102F2A3F-1A5D-4D97-9EA9-99E42779FFA9}"/>
                </a:ext>
              </a:extLst>
            </p:cNvPr>
            <p:cNvSpPr/>
            <p:nvPr/>
          </p:nvSpPr>
          <p:spPr>
            <a:xfrm>
              <a:off x="6659655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78E51500-0E41-4CA9-B2ED-9BC15CA135F7}"/>
                </a:ext>
              </a:extLst>
            </p:cNvPr>
            <p:cNvSpPr/>
            <p:nvPr/>
          </p:nvSpPr>
          <p:spPr>
            <a:xfrm>
              <a:off x="6948553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DBE137BE-0653-42F7-A2F5-5D664AB1D443}"/>
                </a:ext>
              </a:extLst>
            </p:cNvPr>
            <p:cNvSpPr/>
            <p:nvPr/>
          </p:nvSpPr>
          <p:spPr>
            <a:xfrm>
              <a:off x="7235863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B44E4506-7FB8-479B-9BCA-BABA1AA2C126}"/>
                </a:ext>
              </a:extLst>
            </p:cNvPr>
            <p:cNvSpPr/>
            <p:nvPr/>
          </p:nvSpPr>
          <p:spPr>
            <a:xfrm>
              <a:off x="7524760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7CFED215-CE32-4DB0-A410-FF1BA68D0C25}"/>
                </a:ext>
              </a:extLst>
            </p:cNvPr>
            <p:cNvSpPr/>
            <p:nvPr/>
          </p:nvSpPr>
          <p:spPr>
            <a:xfrm>
              <a:off x="781207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E4EBA6D5-B5C4-4DD6-8429-B5A88B02A52F}"/>
                </a:ext>
              </a:extLst>
            </p:cNvPr>
            <p:cNvSpPr/>
            <p:nvPr/>
          </p:nvSpPr>
          <p:spPr>
            <a:xfrm>
              <a:off x="8100969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FE5361B8-BD72-4224-87C9-E578C1733DE1}"/>
                </a:ext>
              </a:extLst>
            </p:cNvPr>
            <p:cNvSpPr/>
            <p:nvPr/>
          </p:nvSpPr>
          <p:spPr>
            <a:xfrm>
              <a:off x="838827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4820EDED-F119-4A43-85C2-48C4068244EF}"/>
                </a:ext>
              </a:extLst>
            </p:cNvPr>
            <p:cNvSpPr/>
            <p:nvPr/>
          </p:nvSpPr>
          <p:spPr>
            <a:xfrm>
              <a:off x="8677177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00020A3F-AC16-4740-A139-7EE28C147CF6}"/>
                </a:ext>
              </a:extLst>
            </p:cNvPr>
            <p:cNvSpPr/>
            <p:nvPr/>
          </p:nvSpPr>
          <p:spPr>
            <a:xfrm>
              <a:off x="2915094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F208903E-72AA-4D45-BD89-BE59D54EF6CA}"/>
                </a:ext>
              </a:extLst>
            </p:cNvPr>
            <p:cNvSpPr/>
            <p:nvPr/>
          </p:nvSpPr>
          <p:spPr>
            <a:xfrm>
              <a:off x="3203992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2" name="Rectangle 281">
              <a:extLst>
                <a:ext uri="{FF2B5EF4-FFF2-40B4-BE49-F238E27FC236}">
                  <a16:creationId xmlns:a16="http://schemas.microsoft.com/office/drawing/2014/main" id="{0996E929-6BB5-4307-93A6-7920E342C912}"/>
                </a:ext>
              </a:extLst>
            </p:cNvPr>
            <p:cNvSpPr/>
            <p:nvPr/>
          </p:nvSpPr>
          <p:spPr>
            <a:xfrm>
              <a:off x="2627784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CC68998E-8B79-4C13-9A9D-174FBCFF1E9B}"/>
                </a:ext>
              </a:extLst>
            </p:cNvPr>
            <p:cNvSpPr/>
            <p:nvPr/>
          </p:nvSpPr>
          <p:spPr>
            <a:xfrm>
              <a:off x="349130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06FB9BA5-6BAF-41C4-B93D-6F5B51CE0BEA}"/>
                </a:ext>
              </a:extLst>
            </p:cNvPr>
            <p:cNvSpPr/>
            <p:nvPr/>
          </p:nvSpPr>
          <p:spPr>
            <a:xfrm>
              <a:off x="3780201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5AE048A2-773C-4D6E-B70B-433EF6F60915}"/>
                </a:ext>
              </a:extLst>
            </p:cNvPr>
            <p:cNvSpPr/>
            <p:nvPr/>
          </p:nvSpPr>
          <p:spPr>
            <a:xfrm>
              <a:off x="406751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C31B46FF-16AA-4E1D-B7AA-45533E883BF2}"/>
                </a:ext>
              </a:extLst>
            </p:cNvPr>
            <p:cNvSpPr/>
            <p:nvPr/>
          </p:nvSpPr>
          <p:spPr>
            <a:xfrm>
              <a:off x="4356408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F1D113E8-8632-4051-A22E-022563972AC6}"/>
                </a:ext>
              </a:extLst>
            </p:cNvPr>
            <p:cNvSpPr/>
            <p:nvPr/>
          </p:nvSpPr>
          <p:spPr>
            <a:xfrm>
              <a:off x="464371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CF6E7901-4BC1-4A02-A7CD-064D475D939B}"/>
                </a:ext>
              </a:extLst>
            </p:cNvPr>
            <p:cNvSpPr/>
            <p:nvPr/>
          </p:nvSpPr>
          <p:spPr>
            <a:xfrm>
              <a:off x="4932617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935A6E0A-DDAC-46A6-A280-8A6C463AC620}"/>
                </a:ext>
              </a:extLst>
            </p:cNvPr>
            <p:cNvSpPr/>
            <p:nvPr/>
          </p:nvSpPr>
          <p:spPr>
            <a:xfrm>
              <a:off x="5219927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A649B433-8161-49BE-B9D8-384ACFD943BC}"/>
                </a:ext>
              </a:extLst>
            </p:cNvPr>
            <p:cNvSpPr/>
            <p:nvPr/>
          </p:nvSpPr>
          <p:spPr>
            <a:xfrm>
              <a:off x="5508825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1F534C79-29C5-43DE-8BAF-96B0647B104A}"/>
                </a:ext>
              </a:extLst>
            </p:cNvPr>
            <p:cNvSpPr/>
            <p:nvPr/>
          </p:nvSpPr>
          <p:spPr>
            <a:xfrm>
              <a:off x="5796136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40D0278C-70D5-4012-B904-D08A8836DC67}"/>
                </a:ext>
              </a:extLst>
            </p:cNvPr>
            <p:cNvSpPr/>
            <p:nvPr/>
          </p:nvSpPr>
          <p:spPr>
            <a:xfrm>
              <a:off x="6083446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F49C7BFC-D0C6-4B1F-8107-7FD707FF90AC}"/>
                </a:ext>
              </a:extLst>
            </p:cNvPr>
            <p:cNvSpPr/>
            <p:nvPr/>
          </p:nvSpPr>
          <p:spPr>
            <a:xfrm>
              <a:off x="6372344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7FE28253-28D5-4B9D-B120-C4556C020087}"/>
                </a:ext>
              </a:extLst>
            </p:cNvPr>
            <p:cNvSpPr/>
            <p:nvPr/>
          </p:nvSpPr>
          <p:spPr>
            <a:xfrm>
              <a:off x="6659655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F5179AB0-B23B-42CD-9A6F-B82F1518CDEA}"/>
                </a:ext>
              </a:extLst>
            </p:cNvPr>
            <p:cNvSpPr/>
            <p:nvPr/>
          </p:nvSpPr>
          <p:spPr>
            <a:xfrm>
              <a:off x="6948553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C1FAAB13-AEDA-40FA-A1BA-65060F6127BD}"/>
                </a:ext>
              </a:extLst>
            </p:cNvPr>
            <p:cNvSpPr/>
            <p:nvPr/>
          </p:nvSpPr>
          <p:spPr>
            <a:xfrm>
              <a:off x="723586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0914A957-E367-4983-A19E-45D8A7F06366}"/>
                </a:ext>
              </a:extLst>
            </p:cNvPr>
            <p:cNvSpPr/>
            <p:nvPr/>
          </p:nvSpPr>
          <p:spPr>
            <a:xfrm>
              <a:off x="7524760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15D79714-3F75-4D6C-89B6-19BC2002C1EA}"/>
                </a:ext>
              </a:extLst>
            </p:cNvPr>
            <p:cNvSpPr/>
            <p:nvPr/>
          </p:nvSpPr>
          <p:spPr>
            <a:xfrm>
              <a:off x="781207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D9CEFF98-D826-4056-B852-C4DC911FD06C}"/>
                </a:ext>
              </a:extLst>
            </p:cNvPr>
            <p:cNvSpPr/>
            <p:nvPr/>
          </p:nvSpPr>
          <p:spPr>
            <a:xfrm>
              <a:off x="8100969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AEFA84A6-0C1B-4814-ACDD-15F4C1CB5602}"/>
                </a:ext>
              </a:extLst>
            </p:cNvPr>
            <p:cNvSpPr/>
            <p:nvPr/>
          </p:nvSpPr>
          <p:spPr>
            <a:xfrm>
              <a:off x="838827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AFC2A2FD-2013-44DC-952D-56AA12DB3362}"/>
                </a:ext>
              </a:extLst>
            </p:cNvPr>
            <p:cNvSpPr/>
            <p:nvPr/>
          </p:nvSpPr>
          <p:spPr>
            <a:xfrm>
              <a:off x="8677177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9E81AD74-66D9-4905-AD14-4966FD8863C1}"/>
                </a:ext>
              </a:extLst>
            </p:cNvPr>
            <p:cNvSpPr/>
            <p:nvPr/>
          </p:nvSpPr>
          <p:spPr>
            <a:xfrm>
              <a:off x="2915094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4BB7B4F6-BB87-4B00-AF66-AA105DB6C281}"/>
                </a:ext>
              </a:extLst>
            </p:cNvPr>
            <p:cNvSpPr/>
            <p:nvPr/>
          </p:nvSpPr>
          <p:spPr>
            <a:xfrm>
              <a:off x="3203992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C95ED364-98D7-425B-9E7B-34C866327992}"/>
                </a:ext>
              </a:extLst>
            </p:cNvPr>
            <p:cNvSpPr/>
            <p:nvPr/>
          </p:nvSpPr>
          <p:spPr>
            <a:xfrm>
              <a:off x="2627784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2328470D-F2E2-4379-8178-75E5CC18D29A}"/>
                </a:ext>
              </a:extLst>
            </p:cNvPr>
            <p:cNvSpPr/>
            <p:nvPr/>
          </p:nvSpPr>
          <p:spPr>
            <a:xfrm>
              <a:off x="349130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F2611FB7-756B-469B-B9A4-8014E9276881}"/>
                </a:ext>
              </a:extLst>
            </p:cNvPr>
            <p:cNvSpPr/>
            <p:nvPr/>
          </p:nvSpPr>
          <p:spPr>
            <a:xfrm>
              <a:off x="3780201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7" name="Rectangle 306">
              <a:extLst>
                <a:ext uri="{FF2B5EF4-FFF2-40B4-BE49-F238E27FC236}">
                  <a16:creationId xmlns:a16="http://schemas.microsoft.com/office/drawing/2014/main" id="{1C277044-4897-4A6A-A544-8550CAA5E658}"/>
                </a:ext>
              </a:extLst>
            </p:cNvPr>
            <p:cNvSpPr/>
            <p:nvPr/>
          </p:nvSpPr>
          <p:spPr>
            <a:xfrm>
              <a:off x="406751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754B5E16-18A4-40B0-B124-B3724F18655F}"/>
                </a:ext>
              </a:extLst>
            </p:cNvPr>
            <p:cNvSpPr/>
            <p:nvPr/>
          </p:nvSpPr>
          <p:spPr>
            <a:xfrm>
              <a:off x="4356408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03F9F1E8-0537-4C56-85EB-40E7F643A3DF}"/>
                </a:ext>
              </a:extLst>
            </p:cNvPr>
            <p:cNvSpPr/>
            <p:nvPr/>
          </p:nvSpPr>
          <p:spPr>
            <a:xfrm>
              <a:off x="464371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0" name="Rectangle 309">
              <a:extLst>
                <a:ext uri="{FF2B5EF4-FFF2-40B4-BE49-F238E27FC236}">
                  <a16:creationId xmlns:a16="http://schemas.microsoft.com/office/drawing/2014/main" id="{1C6B101B-FCFC-43D5-83B6-B53D6AC9DE5E}"/>
                </a:ext>
              </a:extLst>
            </p:cNvPr>
            <p:cNvSpPr/>
            <p:nvPr/>
          </p:nvSpPr>
          <p:spPr>
            <a:xfrm>
              <a:off x="4932617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4188C8D0-AD51-48ED-B344-D7C98041CFD8}"/>
                </a:ext>
              </a:extLst>
            </p:cNvPr>
            <p:cNvSpPr/>
            <p:nvPr/>
          </p:nvSpPr>
          <p:spPr>
            <a:xfrm>
              <a:off x="5219927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B6C80B43-F9A8-470F-8843-37E26AEB537D}"/>
                </a:ext>
              </a:extLst>
            </p:cNvPr>
            <p:cNvSpPr/>
            <p:nvPr/>
          </p:nvSpPr>
          <p:spPr>
            <a:xfrm>
              <a:off x="5508825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5EC43490-2C92-495E-83A7-5E8D61C011FF}"/>
                </a:ext>
              </a:extLst>
            </p:cNvPr>
            <p:cNvSpPr/>
            <p:nvPr/>
          </p:nvSpPr>
          <p:spPr>
            <a:xfrm>
              <a:off x="5796136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FF5131DE-EE57-480E-975A-CDE3B2AB9842}"/>
                </a:ext>
              </a:extLst>
            </p:cNvPr>
            <p:cNvSpPr/>
            <p:nvPr/>
          </p:nvSpPr>
          <p:spPr>
            <a:xfrm>
              <a:off x="6083446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3C8C3A32-C7E4-45D5-8EA8-6AA690B4CBA4}"/>
                </a:ext>
              </a:extLst>
            </p:cNvPr>
            <p:cNvSpPr/>
            <p:nvPr/>
          </p:nvSpPr>
          <p:spPr>
            <a:xfrm>
              <a:off x="6372344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FDD8474B-BC9C-4151-B012-DDE8934C732B}"/>
                </a:ext>
              </a:extLst>
            </p:cNvPr>
            <p:cNvSpPr/>
            <p:nvPr/>
          </p:nvSpPr>
          <p:spPr>
            <a:xfrm>
              <a:off x="6659655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7" name="Rectangle 316">
              <a:extLst>
                <a:ext uri="{FF2B5EF4-FFF2-40B4-BE49-F238E27FC236}">
                  <a16:creationId xmlns:a16="http://schemas.microsoft.com/office/drawing/2014/main" id="{A3F258CF-3B16-4165-93AC-A5A1B67A8F8E}"/>
                </a:ext>
              </a:extLst>
            </p:cNvPr>
            <p:cNvSpPr/>
            <p:nvPr/>
          </p:nvSpPr>
          <p:spPr>
            <a:xfrm>
              <a:off x="6948553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429EADAF-96E6-4384-8BB1-BFB101B1AA14}"/>
                </a:ext>
              </a:extLst>
            </p:cNvPr>
            <p:cNvSpPr/>
            <p:nvPr/>
          </p:nvSpPr>
          <p:spPr>
            <a:xfrm>
              <a:off x="723586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37651722-BED0-4FD6-AFFE-853F810EFBDD}"/>
                </a:ext>
              </a:extLst>
            </p:cNvPr>
            <p:cNvSpPr/>
            <p:nvPr/>
          </p:nvSpPr>
          <p:spPr>
            <a:xfrm>
              <a:off x="7524760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692DDA70-0628-43D2-82D9-C2FACE395032}"/>
                </a:ext>
              </a:extLst>
            </p:cNvPr>
            <p:cNvSpPr/>
            <p:nvPr/>
          </p:nvSpPr>
          <p:spPr>
            <a:xfrm>
              <a:off x="781207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2C3525F0-B70C-4C05-B925-E12385C55484}"/>
                </a:ext>
              </a:extLst>
            </p:cNvPr>
            <p:cNvSpPr/>
            <p:nvPr/>
          </p:nvSpPr>
          <p:spPr>
            <a:xfrm>
              <a:off x="8100969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183E3B37-7D0E-4196-B20F-AA344185E16D}"/>
                </a:ext>
              </a:extLst>
            </p:cNvPr>
            <p:cNvSpPr/>
            <p:nvPr/>
          </p:nvSpPr>
          <p:spPr>
            <a:xfrm>
              <a:off x="838827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6ED973D3-14F5-40EC-9D45-36C703EB9A67}"/>
                </a:ext>
              </a:extLst>
            </p:cNvPr>
            <p:cNvSpPr/>
            <p:nvPr/>
          </p:nvSpPr>
          <p:spPr>
            <a:xfrm>
              <a:off x="8677177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742C9D1D-A5B0-4804-8B5C-397EFEAC29CE}"/>
                </a:ext>
              </a:extLst>
            </p:cNvPr>
            <p:cNvSpPr/>
            <p:nvPr/>
          </p:nvSpPr>
          <p:spPr>
            <a:xfrm>
              <a:off x="2915094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8355D4CF-1608-43A1-A510-497D4C292ECE}"/>
                </a:ext>
              </a:extLst>
            </p:cNvPr>
            <p:cNvSpPr/>
            <p:nvPr/>
          </p:nvSpPr>
          <p:spPr>
            <a:xfrm>
              <a:off x="3203992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3071BAA9-F8B5-48A8-B9E1-E78264C06AFA}"/>
                </a:ext>
              </a:extLst>
            </p:cNvPr>
            <p:cNvSpPr/>
            <p:nvPr/>
          </p:nvSpPr>
          <p:spPr>
            <a:xfrm>
              <a:off x="2627784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3F9567FF-B188-4F7C-8969-AF8D430C5BEE}"/>
                </a:ext>
              </a:extLst>
            </p:cNvPr>
            <p:cNvSpPr/>
            <p:nvPr/>
          </p:nvSpPr>
          <p:spPr>
            <a:xfrm>
              <a:off x="349130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330387EF-9B7B-4F1E-A98A-F24B3061245D}"/>
                </a:ext>
              </a:extLst>
            </p:cNvPr>
            <p:cNvSpPr/>
            <p:nvPr/>
          </p:nvSpPr>
          <p:spPr>
            <a:xfrm>
              <a:off x="3780201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9" name="Rectangle 328">
              <a:extLst>
                <a:ext uri="{FF2B5EF4-FFF2-40B4-BE49-F238E27FC236}">
                  <a16:creationId xmlns:a16="http://schemas.microsoft.com/office/drawing/2014/main" id="{FBD2C451-4207-49DE-9444-093CCE034A37}"/>
                </a:ext>
              </a:extLst>
            </p:cNvPr>
            <p:cNvSpPr/>
            <p:nvPr/>
          </p:nvSpPr>
          <p:spPr>
            <a:xfrm>
              <a:off x="406751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77CD3042-6DFA-4C9A-BB9A-2FBE11A6289C}"/>
                </a:ext>
              </a:extLst>
            </p:cNvPr>
            <p:cNvSpPr/>
            <p:nvPr/>
          </p:nvSpPr>
          <p:spPr>
            <a:xfrm>
              <a:off x="4356408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1" name="Rectangle 330">
              <a:extLst>
                <a:ext uri="{FF2B5EF4-FFF2-40B4-BE49-F238E27FC236}">
                  <a16:creationId xmlns:a16="http://schemas.microsoft.com/office/drawing/2014/main" id="{5BDFD8E7-DF61-4A69-81C5-7E746A0F4CD4}"/>
                </a:ext>
              </a:extLst>
            </p:cNvPr>
            <p:cNvSpPr/>
            <p:nvPr/>
          </p:nvSpPr>
          <p:spPr>
            <a:xfrm>
              <a:off x="464371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D01292FD-E1FE-45FB-A35B-4B6F3EAB4C95}"/>
                </a:ext>
              </a:extLst>
            </p:cNvPr>
            <p:cNvSpPr/>
            <p:nvPr/>
          </p:nvSpPr>
          <p:spPr>
            <a:xfrm>
              <a:off x="4932617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2644114F-BD11-4195-B51C-07B375535FF7}"/>
                </a:ext>
              </a:extLst>
            </p:cNvPr>
            <p:cNvSpPr/>
            <p:nvPr/>
          </p:nvSpPr>
          <p:spPr>
            <a:xfrm>
              <a:off x="5219927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8B09B7BC-2B8D-4558-BF65-3DCBCF0BE5B7}"/>
                </a:ext>
              </a:extLst>
            </p:cNvPr>
            <p:cNvSpPr/>
            <p:nvPr/>
          </p:nvSpPr>
          <p:spPr>
            <a:xfrm>
              <a:off x="5508825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5489804D-6741-4B14-ABA7-D9DB2E94CC4B}"/>
                </a:ext>
              </a:extLst>
            </p:cNvPr>
            <p:cNvSpPr/>
            <p:nvPr/>
          </p:nvSpPr>
          <p:spPr>
            <a:xfrm>
              <a:off x="5796136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74CC8D40-892A-47B4-A314-00496FEB80AC}"/>
                </a:ext>
              </a:extLst>
            </p:cNvPr>
            <p:cNvSpPr/>
            <p:nvPr/>
          </p:nvSpPr>
          <p:spPr>
            <a:xfrm>
              <a:off x="6083446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F09C5779-FC3B-4D0D-A27D-4B04D9D4A196}"/>
                </a:ext>
              </a:extLst>
            </p:cNvPr>
            <p:cNvSpPr/>
            <p:nvPr/>
          </p:nvSpPr>
          <p:spPr>
            <a:xfrm>
              <a:off x="6372344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55404FFB-55B0-47C4-84F0-2972493CFAE2}"/>
                </a:ext>
              </a:extLst>
            </p:cNvPr>
            <p:cNvSpPr/>
            <p:nvPr/>
          </p:nvSpPr>
          <p:spPr>
            <a:xfrm>
              <a:off x="6659655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78A7BFEA-B483-4F22-857D-BFD97322E55C}"/>
                </a:ext>
              </a:extLst>
            </p:cNvPr>
            <p:cNvSpPr/>
            <p:nvPr/>
          </p:nvSpPr>
          <p:spPr>
            <a:xfrm>
              <a:off x="6948553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B56F60B4-5BFA-4142-808F-C9A9384580C8}"/>
                </a:ext>
              </a:extLst>
            </p:cNvPr>
            <p:cNvSpPr/>
            <p:nvPr/>
          </p:nvSpPr>
          <p:spPr>
            <a:xfrm>
              <a:off x="723586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936F0CBF-549E-43F7-9458-94998BBE1D19}"/>
                </a:ext>
              </a:extLst>
            </p:cNvPr>
            <p:cNvSpPr/>
            <p:nvPr/>
          </p:nvSpPr>
          <p:spPr>
            <a:xfrm>
              <a:off x="7524760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0297A9F9-3130-4FBF-A64A-EC6F12113B4A}"/>
                </a:ext>
              </a:extLst>
            </p:cNvPr>
            <p:cNvSpPr/>
            <p:nvPr/>
          </p:nvSpPr>
          <p:spPr>
            <a:xfrm>
              <a:off x="781207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27C3259E-B356-4949-B40D-E6A7B02BDC54}"/>
                </a:ext>
              </a:extLst>
            </p:cNvPr>
            <p:cNvSpPr/>
            <p:nvPr/>
          </p:nvSpPr>
          <p:spPr>
            <a:xfrm>
              <a:off x="8100969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AB935C29-2232-4FE9-83C9-35BDEA997BCD}"/>
                </a:ext>
              </a:extLst>
            </p:cNvPr>
            <p:cNvSpPr/>
            <p:nvPr/>
          </p:nvSpPr>
          <p:spPr>
            <a:xfrm>
              <a:off x="838827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DF51B306-E316-402D-BE4F-7D841D41D325}"/>
                </a:ext>
              </a:extLst>
            </p:cNvPr>
            <p:cNvSpPr/>
            <p:nvPr/>
          </p:nvSpPr>
          <p:spPr>
            <a:xfrm>
              <a:off x="8677177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1D32F7B2-E1BA-43F1-9D34-ECFA48B2B348}"/>
                </a:ext>
              </a:extLst>
            </p:cNvPr>
            <p:cNvSpPr/>
            <p:nvPr/>
          </p:nvSpPr>
          <p:spPr>
            <a:xfrm>
              <a:off x="2915094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0A9AF097-C537-43D0-B8D6-9267D6B8DD65}"/>
                </a:ext>
              </a:extLst>
            </p:cNvPr>
            <p:cNvSpPr/>
            <p:nvPr/>
          </p:nvSpPr>
          <p:spPr>
            <a:xfrm>
              <a:off x="3203992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A3FA07DA-939A-46BD-9D3C-DFD136F2C616}"/>
                </a:ext>
              </a:extLst>
            </p:cNvPr>
            <p:cNvSpPr/>
            <p:nvPr/>
          </p:nvSpPr>
          <p:spPr>
            <a:xfrm>
              <a:off x="2627784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2F445E4E-C00B-496D-8BCC-09E2406635F6}"/>
                </a:ext>
              </a:extLst>
            </p:cNvPr>
            <p:cNvSpPr/>
            <p:nvPr/>
          </p:nvSpPr>
          <p:spPr>
            <a:xfrm>
              <a:off x="349130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0B168997-A826-4F44-8C09-0276F0945423}"/>
                </a:ext>
              </a:extLst>
            </p:cNvPr>
            <p:cNvSpPr/>
            <p:nvPr/>
          </p:nvSpPr>
          <p:spPr>
            <a:xfrm>
              <a:off x="3780201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9269F265-B9F5-4DEE-8846-4AC3E81ABBF9}"/>
                </a:ext>
              </a:extLst>
            </p:cNvPr>
            <p:cNvSpPr/>
            <p:nvPr/>
          </p:nvSpPr>
          <p:spPr>
            <a:xfrm>
              <a:off x="406751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5C7DE65B-735E-4204-8962-1BF20AF8D555}"/>
                </a:ext>
              </a:extLst>
            </p:cNvPr>
            <p:cNvSpPr/>
            <p:nvPr/>
          </p:nvSpPr>
          <p:spPr>
            <a:xfrm>
              <a:off x="4356408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FBE2C9D7-1ADD-4322-B7DA-0E328AC8723D}"/>
                </a:ext>
              </a:extLst>
            </p:cNvPr>
            <p:cNvSpPr/>
            <p:nvPr/>
          </p:nvSpPr>
          <p:spPr>
            <a:xfrm>
              <a:off x="464371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4" name="Rectangle 353">
              <a:extLst>
                <a:ext uri="{FF2B5EF4-FFF2-40B4-BE49-F238E27FC236}">
                  <a16:creationId xmlns:a16="http://schemas.microsoft.com/office/drawing/2014/main" id="{472419AE-443C-4389-974E-D009B7B664E4}"/>
                </a:ext>
              </a:extLst>
            </p:cNvPr>
            <p:cNvSpPr/>
            <p:nvPr/>
          </p:nvSpPr>
          <p:spPr>
            <a:xfrm>
              <a:off x="4932617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598564D2-7FC0-439D-9782-DA2BBC004F72}"/>
                </a:ext>
              </a:extLst>
            </p:cNvPr>
            <p:cNvSpPr/>
            <p:nvPr/>
          </p:nvSpPr>
          <p:spPr>
            <a:xfrm>
              <a:off x="5219927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3FC2CBBF-7741-4374-A9BF-171B4031EC4A}"/>
                </a:ext>
              </a:extLst>
            </p:cNvPr>
            <p:cNvSpPr/>
            <p:nvPr/>
          </p:nvSpPr>
          <p:spPr>
            <a:xfrm>
              <a:off x="5508825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C084C2E0-A31E-4C89-A6E2-57A0346F5CDD}"/>
                </a:ext>
              </a:extLst>
            </p:cNvPr>
            <p:cNvSpPr/>
            <p:nvPr/>
          </p:nvSpPr>
          <p:spPr>
            <a:xfrm>
              <a:off x="5796136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32A2C58C-0A4A-4B97-BCF8-D0464EC8A54A}"/>
                </a:ext>
              </a:extLst>
            </p:cNvPr>
            <p:cNvSpPr/>
            <p:nvPr/>
          </p:nvSpPr>
          <p:spPr>
            <a:xfrm>
              <a:off x="6083446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19933E80-CC8A-4800-B4F4-5F14DC9D154B}"/>
                </a:ext>
              </a:extLst>
            </p:cNvPr>
            <p:cNvSpPr/>
            <p:nvPr/>
          </p:nvSpPr>
          <p:spPr>
            <a:xfrm>
              <a:off x="6372344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0" name="Rectangle 359">
              <a:extLst>
                <a:ext uri="{FF2B5EF4-FFF2-40B4-BE49-F238E27FC236}">
                  <a16:creationId xmlns:a16="http://schemas.microsoft.com/office/drawing/2014/main" id="{482F3937-3B8F-446E-8CED-82415FEC7A42}"/>
                </a:ext>
              </a:extLst>
            </p:cNvPr>
            <p:cNvSpPr/>
            <p:nvPr/>
          </p:nvSpPr>
          <p:spPr>
            <a:xfrm>
              <a:off x="6659655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D05495B1-71BD-4CA1-9A12-4464F678E697}"/>
                </a:ext>
              </a:extLst>
            </p:cNvPr>
            <p:cNvSpPr/>
            <p:nvPr/>
          </p:nvSpPr>
          <p:spPr>
            <a:xfrm>
              <a:off x="6948553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985F15B8-B40F-4B01-9A3D-1BEC0C247063}"/>
                </a:ext>
              </a:extLst>
            </p:cNvPr>
            <p:cNvSpPr/>
            <p:nvPr/>
          </p:nvSpPr>
          <p:spPr>
            <a:xfrm>
              <a:off x="723586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E31BE1D0-434E-49BD-B918-7560A1ABFB4C}"/>
                </a:ext>
              </a:extLst>
            </p:cNvPr>
            <p:cNvSpPr/>
            <p:nvPr/>
          </p:nvSpPr>
          <p:spPr>
            <a:xfrm>
              <a:off x="7524760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5FD459AD-01C8-4341-9C6E-B8F4429308F3}"/>
                </a:ext>
              </a:extLst>
            </p:cNvPr>
            <p:cNvSpPr/>
            <p:nvPr/>
          </p:nvSpPr>
          <p:spPr>
            <a:xfrm>
              <a:off x="781207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CF04CA57-6513-48F0-A6A1-83197228D8E7}"/>
                </a:ext>
              </a:extLst>
            </p:cNvPr>
            <p:cNvSpPr/>
            <p:nvPr/>
          </p:nvSpPr>
          <p:spPr>
            <a:xfrm>
              <a:off x="8100969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6" name="Rectangle 365">
              <a:extLst>
                <a:ext uri="{FF2B5EF4-FFF2-40B4-BE49-F238E27FC236}">
                  <a16:creationId xmlns:a16="http://schemas.microsoft.com/office/drawing/2014/main" id="{E1D9D1E4-4DDD-4E95-9D44-D4D4A777B6E2}"/>
                </a:ext>
              </a:extLst>
            </p:cNvPr>
            <p:cNvSpPr/>
            <p:nvPr/>
          </p:nvSpPr>
          <p:spPr>
            <a:xfrm>
              <a:off x="838827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7" name="Rectangle 366">
              <a:extLst>
                <a:ext uri="{FF2B5EF4-FFF2-40B4-BE49-F238E27FC236}">
                  <a16:creationId xmlns:a16="http://schemas.microsoft.com/office/drawing/2014/main" id="{E88CBCCA-B814-4732-BDD0-18C781F413E8}"/>
                </a:ext>
              </a:extLst>
            </p:cNvPr>
            <p:cNvSpPr/>
            <p:nvPr/>
          </p:nvSpPr>
          <p:spPr>
            <a:xfrm>
              <a:off x="8677177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B74DB60B-0DFA-400D-9090-2851ECE56079}"/>
                </a:ext>
              </a:extLst>
            </p:cNvPr>
            <p:cNvSpPr/>
            <p:nvPr/>
          </p:nvSpPr>
          <p:spPr>
            <a:xfrm>
              <a:off x="2915094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9" name="Rectangle 368">
              <a:extLst>
                <a:ext uri="{FF2B5EF4-FFF2-40B4-BE49-F238E27FC236}">
                  <a16:creationId xmlns:a16="http://schemas.microsoft.com/office/drawing/2014/main" id="{E6661E1E-BAD7-4CFB-B18D-30632AAC6811}"/>
                </a:ext>
              </a:extLst>
            </p:cNvPr>
            <p:cNvSpPr/>
            <p:nvPr/>
          </p:nvSpPr>
          <p:spPr>
            <a:xfrm>
              <a:off x="3203992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0" name="Rectangle 369">
              <a:extLst>
                <a:ext uri="{FF2B5EF4-FFF2-40B4-BE49-F238E27FC236}">
                  <a16:creationId xmlns:a16="http://schemas.microsoft.com/office/drawing/2014/main" id="{ADD274B6-D3BF-48E4-AEC4-5AA266BAB2EF}"/>
                </a:ext>
              </a:extLst>
            </p:cNvPr>
            <p:cNvSpPr/>
            <p:nvPr/>
          </p:nvSpPr>
          <p:spPr>
            <a:xfrm>
              <a:off x="2627784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3CBE6260-2822-4922-9FC8-8BF84E4EF4E8}"/>
                </a:ext>
              </a:extLst>
            </p:cNvPr>
            <p:cNvSpPr/>
            <p:nvPr/>
          </p:nvSpPr>
          <p:spPr>
            <a:xfrm>
              <a:off x="349130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0BEB7EF1-5DF6-456C-B3D6-04AB87B7A525}"/>
                </a:ext>
              </a:extLst>
            </p:cNvPr>
            <p:cNvSpPr/>
            <p:nvPr/>
          </p:nvSpPr>
          <p:spPr>
            <a:xfrm>
              <a:off x="3780201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3" name="Rectangle 372">
              <a:extLst>
                <a:ext uri="{FF2B5EF4-FFF2-40B4-BE49-F238E27FC236}">
                  <a16:creationId xmlns:a16="http://schemas.microsoft.com/office/drawing/2014/main" id="{D2440365-C409-4614-945C-D3AA6A612EDC}"/>
                </a:ext>
              </a:extLst>
            </p:cNvPr>
            <p:cNvSpPr/>
            <p:nvPr/>
          </p:nvSpPr>
          <p:spPr>
            <a:xfrm>
              <a:off x="406751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4" name="Rectangle 373">
              <a:extLst>
                <a:ext uri="{FF2B5EF4-FFF2-40B4-BE49-F238E27FC236}">
                  <a16:creationId xmlns:a16="http://schemas.microsoft.com/office/drawing/2014/main" id="{78B109EE-358F-4E0C-8F61-4EF1F717DE80}"/>
                </a:ext>
              </a:extLst>
            </p:cNvPr>
            <p:cNvSpPr/>
            <p:nvPr/>
          </p:nvSpPr>
          <p:spPr>
            <a:xfrm>
              <a:off x="4356408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5" name="Rectangle 374">
              <a:extLst>
                <a:ext uri="{FF2B5EF4-FFF2-40B4-BE49-F238E27FC236}">
                  <a16:creationId xmlns:a16="http://schemas.microsoft.com/office/drawing/2014/main" id="{4C4038D6-6564-4255-8CE8-AF6F003FB77C}"/>
                </a:ext>
              </a:extLst>
            </p:cNvPr>
            <p:cNvSpPr/>
            <p:nvPr/>
          </p:nvSpPr>
          <p:spPr>
            <a:xfrm>
              <a:off x="464371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6" name="Rectangle 375">
              <a:extLst>
                <a:ext uri="{FF2B5EF4-FFF2-40B4-BE49-F238E27FC236}">
                  <a16:creationId xmlns:a16="http://schemas.microsoft.com/office/drawing/2014/main" id="{D949F617-25DC-4F1C-8E28-D1DB4AD17CA2}"/>
                </a:ext>
              </a:extLst>
            </p:cNvPr>
            <p:cNvSpPr/>
            <p:nvPr/>
          </p:nvSpPr>
          <p:spPr>
            <a:xfrm>
              <a:off x="4932617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7" name="Rectangle 376">
              <a:extLst>
                <a:ext uri="{FF2B5EF4-FFF2-40B4-BE49-F238E27FC236}">
                  <a16:creationId xmlns:a16="http://schemas.microsoft.com/office/drawing/2014/main" id="{44EEAE78-3071-4278-9CD4-E74DA6858DA6}"/>
                </a:ext>
              </a:extLst>
            </p:cNvPr>
            <p:cNvSpPr/>
            <p:nvPr/>
          </p:nvSpPr>
          <p:spPr>
            <a:xfrm>
              <a:off x="5219927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8" name="Rectangle 377">
              <a:extLst>
                <a:ext uri="{FF2B5EF4-FFF2-40B4-BE49-F238E27FC236}">
                  <a16:creationId xmlns:a16="http://schemas.microsoft.com/office/drawing/2014/main" id="{89A98E8F-745B-49E0-80BE-95FA078CC49E}"/>
                </a:ext>
              </a:extLst>
            </p:cNvPr>
            <p:cNvSpPr/>
            <p:nvPr/>
          </p:nvSpPr>
          <p:spPr>
            <a:xfrm>
              <a:off x="5508825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7CF5559A-97CE-48F8-9D00-E8303044D51B}"/>
                </a:ext>
              </a:extLst>
            </p:cNvPr>
            <p:cNvSpPr/>
            <p:nvPr/>
          </p:nvSpPr>
          <p:spPr>
            <a:xfrm>
              <a:off x="5796136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0" name="Rectangle 379">
              <a:extLst>
                <a:ext uri="{FF2B5EF4-FFF2-40B4-BE49-F238E27FC236}">
                  <a16:creationId xmlns:a16="http://schemas.microsoft.com/office/drawing/2014/main" id="{CF315516-416A-475D-83D7-1A0ADEDC86AC}"/>
                </a:ext>
              </a:extLst>
            </p:cNvPr>
            <p:cNvSpPr/>
            <p:nvPr/>
          </p:nvSpPr>
          <p:spPr>
            <a:xfrm>
              <a:off x="6083446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1" name="Rectangle 380">
              <a:extLst>
                <a:ext uri="{FF2B5EF4-FFF2-40B4-BE49-F238E27FC236}">
                  <a16:creationId xmlns:a16="http://schemas.microsoft.com/office/drawing/2014/main" id="{9FF2D669-3CFB-4693-825B-B295A59E8B45}"/>
                </a:ext>
              </a:extLst>
            </p:cNvPr>
            <p:cNvSpPr/>
            <p:nvPr/>
          </p:nvSpPr>
          <p:spPr>
            <a:xfrm>
              <a:off x="6372344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E63FF7AE-C472-4DA5-8287-D4B156638839}"/>
                </a:ext>
              </a:extLst>
            </p:cNvPr>
            <p:cNvSpPr/>
            <p:nvPr/>
          </p:nvSpPr>
          <p:spPr>
            <a:xfrm>
              <a:off x="6659655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3" name="Rectangle 382">
              <a:extLst>
                <a:ext uri="{FF2B5EF4-FFF2-40B4-BE49-F238E27FC236}">
                  <a16:creationId xmlns:a16="http://schemas.microsoft.com/office/drawing/2014/main" id="{CD8477CB-EA6E-4E75-BEDC-EF3A5C637D78}"/>
                </a:ext>
              </a:extLst>
            </p:cNvPr>
            <p:cNvSpPr/>
            <p:nvPr/>
          </p:nvSpPr>
          <p:spPr>
            <a:xfrm>
              <a:off x="6948553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4" name="Rectangle 383">
              <a:extLst>
                <a:ext uri="{FF2B5EF4-FFF2-40B4-BE49-F238E27FC236}">
                  <a16:creationId xmlns:a16="http://schemas.microsoft.com/office/drawing/2014/main" id="{03E869E5-8C1D-472A-ADAF-FE5A2945044F}"/>
                </a:ext>
              </a:extLst>
            </p:cNvPr>
            <p:cNvSpPr/>
            <p:nvPr/>
          </p:nvSpPr>
          <p:spPr>
            <a:xfrm>
              <a:off x="723586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BA9E1CFB-8242-41A9-9537-FF1920FD4DCF}"/>
                </a:ext>
              </a:extLst>
            </p:cNvPr>
            <p:cNvSpPr/>
            <p:nvPr/>
          </p:nvSpPr>
          <p:spPr>
            <a:xfrm>
              <a:off x="7524760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B383C2E8-2BC7-4833-AF8D-B3F8C203991B}"/>
                </a:ext>
              </a:extLst>
            </p:cNvPr>
            <p:cNvSpPr/>
            <p:nvPr/>
          </p:nvSpPr>
          <p:spPr>
            <a:xfrm>
              <a:off x="781207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7" name="Rectangle 386">
              <a:extLst>
                <a:ext uri="{FF2B5EF4-FFF2-40B4-BE49-F238E27FC236}">
                  <a16:creationId xmlns:a16="http://schemas.microsoft.com/office/drawing/2014/main" id="{8F17EADA-94F4-4B61-AD3A-76B32C2FB53F}"/>
                </a:ext>
              </a:extLst>
            </p:cNvPr>
            <p:cNvSpPr/>
            <p:nvPr/>
          </p:nvSpPr>
          <p:spPr>
            <a:xfrm>
              <a:off x="8100969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8" name="Rectangle 387">
              <a:extLst>
                <a:ext uri="{FF2B5EF4-FFF2-40B4-BE49-F238E27FC236}">
                  <a16:creationId xmlns:a16="http://schemas.microsoft.com/office/drawing/2014/main" id="{E56DC94F-3F24-4342-BFC8-7B342D474B00}"/>
                </a:ext>
              </a:extLst>
            </p:cNvPr>
            <p:cNvSpPr/>
            <p:nvPr/>
          </p:nvSpPr>
          <p:spPr>
            <a:xfrm>
              <a:off x="838827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9" name="Rectangle 388">
              <a:extLst>
                <a:ext uri="{FF2B5EF4-FFF2-40B4-BE49-F238E27FC236}">
                  <a16:creationId xmlns:a16="http://schemas.microsoft.com/office/drawing/2014/main" id="{61095ED4-17E0-4293-B2F0-31E89290356C}"/>
                </a:ext>
              </a:extLst>
            </p:cNvPr>
            <p:cNvSpPr/>
            <p:nvPr/>
          </p:nvSpPr>
          <p:spPr>
            <a:xfrm>
              <a:off x="8677177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0" name="Rectangle 389">
              <a:extLst>
                <a:ext uri="{FF2B5EF4-FFF2-40B4-BE49-F238E27FC236}">
                  <a16:creationId xmlns:a16="http://schemas.microsoft.com/office/drawing/2014/main" id="{CF7E39CF-7E5C-449A-A485-68A2BB64D4B7}"/>
                </a:ext>
              </a:extLst>
            </p:cNvPr>
            <p:cNvSpPr/>
            <p:nvPr/>
          </p:nvSpPr>
          <p:spPr>
            <a:xfrm>
              <a:off x="2915094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1" name="Rectangle 390">
              <a:extLst>
                <a:ext uri="{FF2B5EF4-FFF2-40B4-BE49-F238E27FC236}">
                  <a16:creationId xmlns:a16="http://schemas.microsoft.com/office/drawing/2014/main" id="{23504293-2A50-4267-847C-64DEBE6E322C}"/>
                </a:ext>
              </a:extLst>
            </p:cNvPr>
            <p:cNvSpPr/>
            <p:nvPr/>
          </p:nvSpPr>
          <p:spPr>
            <a:xfrm>
              <a:off x="3203992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2" name="Rectangle 391">
              <a:extLst>
                <a:ext uri="{FF2B5EF4-FFF2-40B4-BE49-F238E27FC236}">
                  <a16:creationId xmlns:a16="http://schemas.microsoft.com/office/drawing/2014/main" id="{4FC5430A-AA40-48B8-AB82-2838181E0287}"/>
                </a:ext>
              </a:extLst>
            </p:cNvPr>
            <p:cNvSpPr/>
            <p:nvPr/>
          </p:nvSpPr>
          <p:spPr>
            <a:xfrm>
              <a:off x="2627784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3" name="Rectangle 392">
              <a:extLst>
                <a:ext uri="{FF2B5EF4-FFF2-40B4-BE49-F238E27FC236}">
                  <a16:creationId xmlns:a16="http://schemas.microsoft.com/office/drawing/2014/main" id="{CCB67BEE-58BC-434C-B1C7-07CAC566B963}"/>
                </a:ext>
              </a:extLst>
            </p:cNvPr>
            <p:cNvSpPr/>
            <p:nvPr/>
          </p:nvSpPr>
          <p:spPr>
            <a:xfrm>
              <a:off x="349130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4" name="Rectangle 393">
              <a:extLst>
                <a:ext uri="{FF2B5EF4-FFF2-40B4-BE49-F238E27FC236}">
                  <a16:creationId xmlns:a16="http://schemas.microsoft.com/office/drawing/2014/main" id="{ED4117E4-475B-4935-A2AE-69D9783A03C4}"/>
                </a:ext>
              </a:extLst>
            </p:cNvPr>
            <p:cNvSpPr/>
            <p:nvPr/>
          </p:nvSpPr>
          <p:spPr>
            <a:xfrm>
              <a:off x="3780201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5" name="Rectangle 394">
              <a:extLst>
                <a:ext uri="{FF2B5EF4-FFF2-40B4-BE49-F238E27FC236}">
                  <a16:creationId xmlns:a16="http://schemas.microsoft.com/office/drawing/2014/main" id="{5C70A51D-3D81-42A5-A67F-FD743A4742C3}"/>
                </a:ext>
              </a:extLst>
            </p:cNvPr>
            <p:cNvSpPr/>
            <p:nvPr/>
          </p:nvSpPr>
          <p:spPr>
            <a:xfrm>
              <a:off x="406751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6" name="Rectangle 395">
              <a:extLst>
                <a:ext uri="{FF2B5EF4-FFF2-40B4-BE49-F238E27FC236}">
                  <a16:creationId xmlns:a16="http://schemas.microsoft.com/office/drawing/2014/main" id="{D0001EEA-A6B3-469E-8B5A-60D889B385D2}"/>
                </a:ext>
              </a:extLst>
            </p:cNvPr>
            <p:cNvSpPr/>
            <p:nvPr/>
          </p:nvSpPr>
          <p:spPr>
            <a:xfrm>
              <a:off x="4356408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7" name="Rectangle 396">
              <a:extLst>
                <a:ext uri="{FF2B5EF4-FFF2-40B4-BE49-F238E27FC236}">
                  <a16:creationId xmlns:a16="http://schemas.microsoft.com/office/drawing/2014/main" id="{5054182A-DE5E-421F-9A97-3A27548DF8D0}"/>
                </a:ext>
              </a:extLst>
            </p:cNvPr>
            <p:cNvSpPr/>
            <p:nvPr/>
          </p:nvSpPr>
          <p:spPr>
            <a:xfrm>
              <a:off x="464371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8" name="Rectangle 397">
              <a:extLst>
                <a:ext uri="{FF2B5EF4-FFF2-40B4-BE49-F238E27FC236}">
                  <a16:creationId xmlns:a16="http://schemas.microsoft.com/office/drawing/2014/main" id="{A1967A0C-2755-47AA-83E8-D5A3FAE77D86}"/>
                </a:ext>
              </a:extLst>
            </p:cNvPr>
            <p:cNvSpPr/>
            <p:nvPr/>
          </p:nvSpPr>
          <p:spPr>
            <a:xfrm>
              <a:off x="4932617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9" name="Rectangle 398">
              <a:extLst>
                <a:ext uri="{FF2B5EF4-FFF2-40B4-BE49-F238E27FC236}">
                  <a16:creationId xmlns:a16="http://schemas.microsoft.com/office/drawing/2014/main" id="{839EE370-15D4-44F1-8AE3-CBC1856AA45B}"/>
                </a:ext>
              </a:extLst>
            </p:cNvPr>
            <p:cNvSpPr/>
            <p:nvPr/>
          </p:nvSpPr>
          <p:spPr>
            <a:xfrm>
              <a:off x="5219927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62510667-9B80-409F-895D-0B908C3BBFE6}"/>
                </a:ext>
              </a:extLst>
            </p:cNvPr>
            <p:cNvSpPr/>
            <p:nvPr/>
          </p:nvSpPr>
          <p:spPr>
            <a:xfrm>
              <a:off x="5508825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1" name="Rectangle 400">
              <a:extLst>
                <a:ext uri="{FF2B5EF4-FFF2-40B4-BE49-F238E27FC236}">
                  <a16:creationId xmlns:a16="http://schemas.microsoft.com/office/drawing/2014/main" id="{16B5CFED-AC11-48B1-BC7A-20F983D31BE2}"/>
                </a:ext>
              </a:extLst>
            </p:cNvPr>
            <p:cNvSpPr/>
            <p:nvPr/>
          </p:nvSpPr>
          <p:spPr>
            <a:xfrm>
              <a:off x="5796136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2" name="Rectangle 401">
              <a:extLst>
                <a:ext uri="{FF2B5EF4-FFF2-40B4-BE49-F238E27FC236}">
                  <a16:creationId xmlns:a16="http://schemas.microsoft.com/office/drawing/2014/main" id="{CBEC73E8-0FB4-42CA-ACCD-26339F76A523}"/>
                </a:ext>
              </a:extLst>
            </p:cNvPr>
            <p:cNvSpPr/>
            <p:nvPr/>
          </p:nvSpPr>
          <p:spPr>
            <a:xfrm>
              <a:off x="6083446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3" name="Rectangle 402">
              <a:extLst>
                <a:ext uri="{FF2B5EF4-FFF2-40B4-BE49-F238E27FC236}">
                  <a16:creationId xmlns:a16="http://schemas.microsoft.com/office/drawing/2014/main" id="{082AF03B-59A4-4C4A-A60B-E74D6BE81E3E}"/>
                </a:ext>
              </a:extLst>
            </p:cNvPr>
            <p:cNvSpPr/>
            <p:nvPr/>
          </p:nvSpPr>
          <p:spPr>
            <a:xfrm>
              <a:off x="6372344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8591261E-F4EC-4798-9A9C-360B21CE260A}"/>
                </a:ext>
              </a:extLst>
            </p:cNvPr>
            <p:cNvSpPr/>
            <p:nvPr/>
          </p:nvSpPr>
          <p:spPr>
            <a:xfrm>
              <a:off x="6659655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5" name="Rectangle 404">
              <a:extLst>
                <a:ext uri="{FF2B5EF4-FFF2-40B4-BE49-F238E27FC236}">
                  <a16:creationId xmlns:a16="http://schemas.microsoft.com/office/drawing/2014/main" id="{374AB01F-2C53-4AE5-9877-415008D71EA8}"/>
                </a:ext>
              </a:extLst>
            </p:cNvPr>
            <p:cNvSpPr/>
            <p:nvPr/>
          </p:nvSpPr>
          <p:spPr>
            <a:xfrm>
              <a:off x="6948553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6" name="Rectangle 405">
              <a:extLst>
                <a:ext uri="{FF2B5EF4-FFF2-40B4-BE49-F238E27FC236}">
                  <a16:creationId xmlns:a16="http://schemas.microsoft.com/office/drawing/2014/main" id="{A390A3EE-7D94-4264-AB38-B168FAF0DD67}"/>
                </a:ext>
              </a:extLst>
            </p:cNvPr>
            <p:cNvSpPr/>
            <p:nvPr/>
          </p:nvSpPr>
          <p:spPr>
            <a:xfrm>
              <a:off x="723586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7" name="Rectangle 406">
              <a:extLst>
                <a:ext uri="{FF2B5EF4-FFF2-40B4-BE49-F238E27FC236}">
                  <a16:creationId xmlns:a16="http://schemas.microsoft.com/office/drawing/2014/main" id="{2BD60A12-313C-488A-B7F3-1750AA271995}"/>
                </a:ext>
              </a:extLst>
            </p:cNvPr>
            <p:cNvSpPr/>
            <p:nvPr/>
          </p:nvSpPr>
          <p:spPr>
            <a:xfrm>
              <a:off x="7524760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8" name="Rectangle 407">
              <a:extLst>
                <a:ext uri="{FF2B5EF4-FFF2-40B4-BE49-F238E27FC236}">
                  <a16:creationId xmlns:a16="http://schemas.microsoft.com/office/drawing/2014/main" id="{801FC1FD-8CFD-4BFC-96D3-2C33017AE717}"/>
                </a:ext>
              </a:extLst>
            </p:cNvPr>
            <p:cNvSpPr/>
            <p:nvPr/>
          </p:nvSpPr>
          <p:spPr>
            <a:xfrm>
              <a:off x="781207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9" name="Rectangle 408">
              <a:extLst>
                <a:ext uri="{FF2B5EF4-FFF2-40B4-BE49-F238E27FC236}">
                  <a16:creationId xmlns:a16="http://schemas.microsoft.com/office/drawing/2014/main" id="{1D545882-775E-466B-BAFF-2D4BB108908D}"/>
                </a:ext>
              </a:extLst>
            </p:cNvPr>
            <p:cNvSpPr/>
            <p:nvPr/>
          </p:nvSpPr>
          <p:spPr>
            <a:xfrm>
              <a:off x="8100969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0" name="Rectangle 409">
              <a:extLst>
                <a:ext uri="{FF2B5EF4-FFF2-40B4-BE49-F238E27FC236}">
                  <a16:creationId xmlns:a16="http://schemas.microsoft.com/office/drawing/2014/main" id="{96FC4236-64B0-46E2-A9E9-7DD80D22C68F}"/>
                </a:ext>
              </a:extLst>
            </p:cNvPr>
            <p:cNvSpPr/>
            <p:nvPr/>
          </p:nvSpPr>
          <p:spPr>
            <a:xfrm>
              <a:off x="838827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1" name="Rectangle 410">
              <a:extLst>
                <a:ext uri="{FF2B5EF4-FFF2-40B4-BE49-F238E27FC236}">
                  <a16:creationId xmlns:a16="http://schemas.microsoft.com/office/drawing/2014/main" id="{2920652B-D75C-4BAC-97A3-BEEEF333B58B}"/>
                </a:ext>
              </a:extLst>
            </p:cNvPr>
            <p:cNvSpPr/>
            <p:nvPr/>
          </p:nvSpPr>
          <p:spPr>
            <a:xfrm>
              <a:off x="8677177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2" name="Rectangle 411">
              <a:extLst>
                <a:ext uri="{FF2B5EF4-FFF2-40B4-BE49-F238E27FC236}">
                  <a16:creationId xmlns:a16="http://schemas.microsoft.com/office/drawing/2014/main" id="{1C10075E-5618-4E8F-90EC-57919B5EDBB5}"/>
                </a:ext>
              </a:extLst>
            </p:cNvPr>
            <p:cNvSpPr/>
            <p:nvPr/>
          </p:nvSpPr>
          <p:spPr>
            <a:xfrm>
              <a:off x="2915094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3" name="Rectangle 412">
              <a:extLst>
                <a:ext uri="{FF2B5EF4-FFF2-40B4-BE49-F238E27FC236}">
                  <a16:creationId xmlns:a16="http://schemas.microsoft.com/office/drawing/2014/main" id="{9CFBA787-2871-4174-A203-964CF7BDEDB6}"/>
                </a:ext>
              </a:extLst>
            </p:cNvPr>
            <p:cNvSpPr/>
            <p:nvPr/>
          </p:nvSpPr>
          <p:spPr>
            <a:xfrm>
              <a:off x="3203992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4" name="Rectangle 413">
              <a:extLst>
                <a:ext uri="{FF2B5EF4-FFF2-40B4-BE49-F238E27FC236}">
                  <a16:creationId xmlns:a16="http://schemas.microsoft.com/office/drawing/2014/main" id="{555F5A06-913E-4177-A6EC-F108E5338F47}"/>
                </a:ext>
              </a:extLst>
            </p:cNvPr>
            <p:cNvSpPr/>
            <p:nvPr/>
          </p:nvSpPr>
          <p:spPr>
            <a:xfrm>
              <a:off x="2627784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5" name="Rectangle 414">
              <a:extLst>
                <a:ext uri="{FF2B5EF4-FFF2-40B4-BE49-F238E27FC236}">
                  <a16:creationId xmlns:a16="http://schemas.microsoft.com/office/drawing/2014/main" id="{2080D72E-B4EF-46CB-9BDF-70046F211EB5}"/>
                </a:ext>
              </a:extLst>
            </p:cNvPr>
            <p:cNvSpPr/>
            <p:nvPr/>
          </p:nvSpPr>
          <p:spPr>
            <a:xfrm>
              <a:off x="349130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6" name="Rectangle 415">
              <a:extLst>
                <a:ext uri="{FF2B5EF4-FFF2-40B4-BE49-F238E27FC236}">
                  <a16:creationId xmlns:a16="http://schemas.microsoft.com/office/drawing/2014/main" id="{A02DDB46-8B06-456B-8697-652D32EE9DB0}"/>
                </a:ext>
              </a:extLst>
            </p:cNvPr>
            <p:cNvSpPr/>
            <p:nvPr/>
          </p:nvSpPr>
          <p:spPr>
            <a:xfrm>
              <a:off x="3780201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7" name="Rectangle 416">
              <a:extLst>
                <a:ext uri="{FF2B5EF4-FFF2-40B4-BE49-F238E27FC236}">
                  <a16:creationId xmlns:a16="http://schemas.microsoft.com/office/drawing/2014/main" id="{294F1606-22EF-46F8-B480-8115FA2588C0}"/>
                </a:ext>
              </a:extLst>
            </p:cNvPr>
            <p:cNvSpPr/>
            <p:nvPr/>
          </p:nvSpPr>
          <p:spPr>
            <a:xfrm>
              <a:off x="406751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8" name="Rectangle 417">
              <a:extLst>
                <a:ext uri="{FF2B5EF4-FFF2-40B4-BE49-F238E27FC236}">
                  <a16:creationId xmlns:a16="http://schemas.microsoft.com/office/drawing/2014/main" id="{66EFD40E-2A69-4D16-932B-A06741A7420E}"/>
                </a:ext>
              </a:extLst>
            </p:cNvPr>
            <p:cNvSpPr/>
            <p:nvPr/>
          </p:nvSpPr>
          <p:spPr>
            <a:xfrm>
              <a:off x="4356408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9" name="Rectangle 418">
              <a:extLst>
                <a:ext uri="{FF2B5EF4-FFF2-40B4-BE49-F238E27FC236}">
                  <a16:creationId xmlns:a16="http://schemas.microsoft.com/office/drawing/2014/main" id="{E6B0495D-2518-41D6-8D25-9D2EA33329D4}"/>
                </a:ext>
              </a:extLst>
            </p:cNvPr>
            <p:cNvSpPr/>
            <p:nvPr/>
          </p:nvSpPr>
          <p:spPr>
            <a:xfrm>
              <a:off x="464371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0" name="Rectangle 419">
              <a:extLst>
                <a:ext uri="{FF2B5EF4-FFF2-40B4-BE49-F238E27FC236}">
                  <a16:creationId xmlns:a16="http://schemas.microsoft.com/office/drawing/2014/main" id="{D22C84A8-41A7-4E85-9E10-7F9BFC09E71E}"/>
                </a:ext>
              </a:extLst>
            </p:cNvPr>
            <p:cNvSpPr/>
            <p:nvPr/>
          </p:nvSpPr>
          <p:spPr>
            <a:xfrm>
              <a:off x="4932617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1" name="Rectangle 420">
              <a:extLst>
                <a:ext uri="{FF2B5EF4-FFF2-40B4-BE49-F238E27FC236}">
                  <a16:creationId xmlns:a16="http://schemas.microsoft.com/office/drawing/2014/main" id="{46FA8529-1C04-4864-B420-D3DFE52F2868}"/>
                </a:ext>
              </a:extLst>
            </p:cNvPr>
            <p:cNvSpPr/>
            <p:nvPr/>
          </p:nvSpPr>
          <p:spPr>
            <a:xfrm>
              <a:off x="5219927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2" name="Rectangle 421">
              <a:extLst>
                <a:ext uri="{FF2B5EF4-FFF2-40B4-BE49-F238E27FC236}">
                  <a16:creationId xmlns:a16="http://schemas.microsoft.com/office/drawing/2014/main" id="{88F522E9-7357-4AB7-A042-171292341F2D}"/>
                </a:ext>
              </a:extLst>
            </p:cNvPr>
            <p:cNvSpPr/>
            <p:nvPr/>
          </p:nvSpPr>
          <p:spPr>
            <a:xfrm>
              <a:off x="5508825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3" name="Rectangle 422">
              <a:extLst>
                <a:ext uri="{FF2B5EF4-FFF2-40B4-BE49-F238E27FC236}">
                  <a16:creationId xmlns:a16="http://schemas.microsoft.com/office/drawing/2014/main" id="{0895B4BD-AA89-4475-B73D-4CC01B4EC99E}"/>
                </a:ext>
              </a:extLst>
            </p:cNvPr>
            <p:cNvSpPr/>
            <p:nvPr/>
          </p:nvSpPr>
          <p:spPr>
            <a:xfrm>
              <a:off x="5796136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4" name="Rectangle 423">
              <a:extLst>
                <a:ext uri="{FF2B5EF4-FFF2-40B4-BE49-F238E27FC236}">
                  <a16:creationId xmlns:a16="http://schemas.microsoft.com/office/drawing/2014/main" id="{5F5AA37D-E80E-4AAF-9571-DCBE14E58FAC}"/>
                </a:ext>
              </a:extLst>
            </p:cNvPr>
            <p:cNvSpPr/>
            <p:nvPr/>
          </p:nvSpPr>
          <p:spPr>
            <a:xfrm>
              <a:off x="6083446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5" name="Rectangle 424">
              <a:extLst>
                <a:ext uri="{FF2B5EF4-FFF2-40B4-BE49-F238E27FC236}">
                  <a16:creationId xmlns:a16="http://schemas.microsoft.com/office/drawing/2014/main" id="{D0873EDE-8700-47BB-88B1-BBDE84029E20}"/>
                </a:ext>
              </a:extLst>
            </p:cNvPr>
            <p:cNvSpPr/>
            <p:nvPr/>
          </p:nvSpPr>
          <p:spPr>
            <a:xfrm>
              <a:off x="6372344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6" name="Rectangle 425">
              <a:extLst>
                <a:ext uri="{FF2B5EF4-FFF2-40B4-BE49-F238E27FC236}">
                  <a16:creationId xmlns:a16="http://schemas.microsoft.com/office/drawing/2014/main" id="{3F7196F8-A4A5-41EE-99DC-D781E724DA83}"/>
                </a:ext>
              </a:extLst>
            </p:cNvPr>
            <p:cNvSpPr/>
            <p:nvPr/>
          </p:nvSpPr>
          <p:spPr>
            <a:xfrm>
              <a:off x="6659655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7" name="Rectangle 426">
              <a:extLst>
                <a:ext uri="{FF2B5EF4-FFF2-40B4-BE49-F238E27FC236}">
                  <a16:creationId xmlns:a16="http://schemas.microsoft.com/office/drawing/2014/main" id="{5F9F8FBA-098A-47ED-98D2-923841B00E67}"/>
                </a:ext>
              </a:extLst>
            </p:cNvPr>
            <p:cNvSpPr/>
            <p:nvPr/>
          </p:nvSpPr>
          <p:spPr>
            <a:xfrm>
              <a:off x="6948553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8" name="Rectangle 427">
              <a:extLst>
                <a:ext uri="{FF2B5EF4-FFF2-40B4-BE49-F238E27FC236}">
                  <a16:creationId xmlns:a16="http://schemas.microsoft.com/office/drawing/2014/main" id="{124895FB-1DFD-4735-908A-15FDFA3CBAB7}"/>
                </a:ext>
              </a:extLst>
            </p:cNvPr>
            <p:cNvSpPr/>
            <p:nvPr/>
          </p:nvSpPr>
          <p:spPr>
            <a:xfrm>
              <a:off x="723586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EE8F8587-06D8-4DD3-8BBB-B9554159BC6D}"/>
                </a:ext>
              </a:extLst>
            </p:cNvPr>
            <p:cNvSpPr/>
            <p:nvPr/>
          </p:nvSpPr>
          <p:spPr>
            <a:xfrm>
              <a:off x="7524760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CC647916-5D3B-4202-82DB-055DC9E2FAFE}"/>
                </a:ext>
              </a:extLst>
            </p:cNvPr>
            <p:cNvSpPr/>
            <p:nvPr/>
          </p:nvSpPr>
          <p:spPr>
            <a:xfrm>
              <a:off x="781207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1" name="Rectangle 430">
              <a:extLst>
                <a:ext uri="{FF2B5EF4-FFF2-40B4-BE49-F238E27FC236}">
                  <a16:creationId xmlns:a16="http://schemas.microsoft.com/office/drawing/2014/main" id="{793753F9-8F19-41C2-BA76-643412BE0269}"/>
                </a:ext>
              </a:extLst>
            </p:cNvPr>
            <p:cNvSpPr/>
            <p:nvPr/>
          </p:nvSpPr>
          <p:spPr>
            <a:xfrm>
              <a:off x="8100969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2" name="Rectangle 431">
              <a:extLst>
                <a:ext uri="{FF2B5EF4-FFF2-40B4-BE49-F238E27FC236}">
                  <a16:creationId xmlns:a16="http://schemas.microsoft.com/office/drawing/2014/main" id="{552457D4-3F29-4972-90D6-473A6DECF6B8}"/>
                </a:ext>
              </a:extLst>
            </p:cNvPr>
            <p:cNvSpPr/>
            <p:nvPr/>
          </p:nvSpPr>
          <p:spPr>
            <a:xfrm>
              <a:off x="838827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3" name="Rectangle 432">
              <a:extLst>
                <a:ext uri="{FF2B5EF4-FFF2-40B4-BE49-F238E27FC236}">
                  <a16:creationId xmlns:a16="http://schemas.microsoft.com/office/drawing/2014/main" id="{B3CA45B4-FA33-41E1-BEBD-6D12E0F60900}"/>
                </a:ext>
              </a:extLst>
            </p:cNvPr>
            <p:cNvSpPr/>
            <p:nvPr/>
          </p:nvSpPr>
          <p:spPr>
            <a:xfrm>
              <a:off x="8677177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4" name="Rectangle 433">
              <a:extLst>
                <a:ext uri="{FF2B5EF4-FFF2-40B4-BE49-F238E27FC236}">
                  <a16:creationId xmlns:a16="http://schemas.microsoft.com/office/drawing/2014/main" id="{129029D0-D633-471E-9CE8-C07732E465A0}"/>
                </a:ext>
              </a:extLst>
            </p:cNvPr>
            <p:cNvSpPr/>
            <p:nvPr/>
          </p:nvSpPr>
          <p:spPr>
            <a:xfrm>
              <a:off x="2915094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B14D3DBF-C7FD-409E-8A22-CCFA9776B700}"/>
                </a:ext>
              </a:extLst>
            </p:cNvPr>
            <p:cNvSpPr/>
            <p:nvPr/>
          </p:nvSpPr>
          <p:spPr>
            <a:xfrm>
              <a:off x="3203992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6" name="Rectangle 435">
              <a:extLst>
                <a:ext uri="{FF2B5EF4-FFF2-40B4-BE49-F238E27FC236}">
                  <a16:creationId xmlns:a16="http://schemas.microsoft.com/office/drawing/2014/main" id="{B4FCFE57-9163-4B20-971A-85987CDC87A4}"/>
                </a:ext>
              </a:extLst>
            </p:cNvPr>
            <p:cNvSpPr/>
            <p:nvPr/>
          </p:nvSpPr>
          <p:spPr>
            <a:xfrm>
              <a:off x="2627784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3" name="Group 459">
            <a:extLst>
              <a:ext uri="{FF2B5EF4-FFF2-40B4-BE49-F238E27FC236}">
                <a16:creationId xmlns:a16="http://schemas.microsoft.com/office/drawing/2014/main" id="{4EE0590C-AC47-4F1E-9944-3A9A3E87B368}"/>
              </a:ext>
            </a:extLst>
          </p:cNvPr>
          <p:cNvGrpSpPr>
            <a:grpSpLocks/>
          </p:cNvGrpSpPr>
          <p:nvPr/>
        </p:nvGrpSpPr>
        <p:grpSpPr bwMode="auto">
          <a:xfrm>
            <a:off x="3790950" y="4724400"/>
            <a:ext cx="4813300" cy="1296988"/>
            <a:chOff x="3791525" y="5229200"/>
            <a:chExt cx="4812929" cy="1296144"/>
          </a:xfrm>
        </p:grpSpPr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CCEF82C6-9556-42D7-93D1-79A96B64B0AD}"/>
                </a:ext>
              </a:extLst>
            </p:cNvPr>
            <p:cNvSpPr txBox="1"/>
            <p:nvPr/>
          </p:nvSpPr>
          <p:spPr>
            <a:xfrm>
              <a:off x="3791525" y="5229200"/>
              <a:ext cx="492087" cy="832896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Maths</a:t>
              </a:r>
            </a:p>
          </p:txBody>
        </p:sp>
        <p:sp>
          <p:nvSpPr>
            <p:cNvPr id="455" name="TextBox 454">
              <a:extLst>
                <a:ext uri="{FF2B5EF4-FFF2-40B4-BE49-F238E27FC236}">
                  <a16:creationId xmlns:a16="http://schemas.microsoft.com/office/drawing/2014/main" id="{E53E4451-FA0C-4B22-A008-E0D74F6AAB23}"/>
                </a:ext>
              </a:extLst>
            </p:cNvPr>
            <p:cNvSpPr txBox="1"/>
            <p:nvPr/>
          </p:nvSpPr>
          <p:spPr>
            <a:xfrm>
              <a:off x="4643947" y="5229200"/>
              <a:ext cx="492087" cy="129614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English</a:t>
              </a:r>
            </a:p>
          </p:txBody>
        </p: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7B0CC3DB-03B6-450E-B628-D4BA1CB36855}"/>
                </a:ext>
              </a:extLst>
            </p:cNvPr>
            <p:cNvSpPr txBox="1"/>
            <p:nvPr/>
          </p:nvSpPr>
          <p:spPr>
            <a:xfrm>
              <a:off x="5520180" y="5229200"/>
              <a:ext cx="492087" cy="129614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Science</a:t>
              </a:r>
            </a:p>
          </p:txBody>
        </p:sp>
        <p:sp>
          <p:nvSpPr>
            <p:cNvPr id="457" name="TextBox 456">
              <a:extLst>
                <a:ext uri="{FF2B5EF4-FFF2-40B4-BE49-F238E27FC236}">
                  <a16:creationId xmlns:a16="http://schemas.microsoft.com/office/drawing/2014/main" id="{42DF96C5-DE9B-480B-BF42-9CA644B22618}"/>
                </a:ext>
              </a:extLst>
            </p:cNvPr>
            <p:cNvSpPr txBox="1"/>
            <p:nvPr/>
          </p:nvSpPr>
          <p:spPr>
            <a:xfrm>
              <a:off x="6383713" y="5229200"/>
              <a:ext cx="492087" cy="832896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Art</a:t>
              </a:r>
            </a:p>
          </p:txBody>
        </p:sp>
        <p:sp>
          <p:nvSpPr>
            <p:cNvPr id="458" name="TextBox 457">
              <a:extLst>
                <a:ext uri="{FF2B5EF4-FFF2-40B4-BE49-F238E27FC236}">
                  <a16:creationId xmlns:a16="http://schemas.microsoft.com/office/drawing/2014/main" id="{8379C148-7210-4895-9606-6379ABE6528F}"/>
                </a:ext>
              </a:extLst>
            </p:cNvPr>
            <p:cNvSpPr txBox="1"/>
            <p:nvPr/>
          </p:nvSpPr>
          <p:spPr>
            <a:xfrm>
              <a:off x="7247247" y="5229200"/>
              <a:ext cx="493674" cy="832896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PE</a:t>
              </a:r>
            </a:p>
          </p:txBody>
        </p:sp>
        <p:sp>
          <p:nvSpPr>
            <p:cNvPr id="459" name="TextBox 458">
              <a:extLst>
                <a:ext uri="{FF2B5EF4-FFF2-40B4-BE49-F238E27FC236}">
                  <a16:creationId xmlns:a16="http://schemas.microsoft.com/office/drawing/2014/main" id="{6159BE41-5F9D-4B7B-9138-BA907F5870AA}"/>
                </a:ext>
              </a:extLst>
            </p:cNvPr>
            <p:cNvSpPr txBox="1"/>
            <p:nvPr/>
          </p:nvSpPr>
          <p:spPr>
            <a:xfrm>
              <a:off x="8112367" y="5229200"/>
              <a:ext cx="492087" cy="1080384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sz="2000" b="1" dirty="0">
                  <a:latin typeface="Arial" charset="0"/>
                  <a:cs typeface="Arial" charset="0"/>
                </a:rPr>
                <a:t>History</a:t>
              </a:r>
            </a:p>
          </p:txBody>
        </p:sp>
      </p:grpSp>
      <p:grpSp>
        <p:nvGrpSpPr>
          <p:cNvPr id="4" name="Group 499">
            <a:extLst>
              <a:ext uri="{FF2B5EF4-FFF2-40B4-BE49-F238E27FC236}">
                <a16:creationId xmlns:a16="http://schemas.microsoft.com/office/drawing/2014/main" id="{62D5844D-4E04-4CB1-A919-ACE168CB9D4C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498475"/>
            <a:ext cx="720725" cy="4370388"/>
            <a:chOff x="2771800" y="1290246"/>
            <a:chExt cx="720080" cy="4371002"/>
          </a:xfrm>
        </p:grpSpPr>
        <p:cxnSp>
          <p:nvCxnSpPr>
            <p:cNvPr id="462" name="Straight Arrow Connector 461">
              <a:extLst>
                <a:ext uri="{FF2B5EF4-FFF2-40B4-BE49-F238E27FC236}">
                  <a16:creationId xmlns:a16="http://schemas.microsoft.com/office/drawing/2014/main" id="{308FC500-E6EC-4F68-9A28-1D50B8D94091}"/>
                </a:ext>
              </a:extLst>
            </p:cNvPr>
            <p:cNvCxnSpPr/>
            <p:nvPr/>
          </p:nvCxnSpPr>
          <p:spPr>
            <a:xfrm flipV="1">
              <a:off x="3491880" y="1341053"/>
              <a:ext cx="0" cy="41757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EE08DE1B-6B38-4456-AE31-FBDC75F79C85}"/>
                </a:ext>
              </a:extLst>
            </p:cNvPr>
            <p:cNvCxnSpPr/>
            <p:nvPr/>
          </p:nvCxnSpPr>
          <p:spPr>
            <a:xfrm flipH="1" flipV="1">
              <a:off x="3347547" y="5516765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287277A9-C772-4A86-9B58-60A33D84B0EC}"/>
                </a:ext>
              </a:extLst>
            </p:cNvPr>
            <p:cNvCxnSpPr/>
            <p:nvPr/>
          </p:nvCxnSpPr>
          <p:spPr>
            <a:xfrm flipH="1" flipV="1">
              <a:off x="3347547" y="522938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058FF16F-7586-45F6-8451-177F6AA3B3CE}"/>
                </a:ext>
              </a:extLst>
            </p:cNvPr>
            <p:cNvCxnSpPr/>
            <p:nvPr/>
          </p:nvCxnSpPr>
          <p:spPr>
            <a:xfrm flipH="1" flipV="1">
              <a:off x="3347547" y="4940422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567EE46B-F8BD-4D3F-8C99-A652751DBEFC}"/>
                </a:ext>
              </a:extLst>
            </p:cNvPr>
            <p:cNvCxnSpPr/>
            <p:nvPr/>
          </p:nvCxnSpPr>
          <p:spPr>
            <a:xfrm flipH="1" flipV="1">
              <a:off x="3347547" y="4653043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046F57AE-3CE9-4FE6-97A3-937CA349D7D5}"/>
                </a:ext>
              </a:extLst>
            </p:cNvPr>
            <p:cNvCxnSpPr/>
            <p:nvPr/>
          </p:nvCxnSpPr>
          <p:spPr>
            <a:xfrm flipH="1" flipV="1">
              <a:off x="3347547" y="4365666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731836F1-DCD4-4D0D-AFED-86A29955A7EB}"/>
                </a:ext>
              </a:extLst>
            </p:cNvPr>
            <p:cNvCxnSpPr/>
            <p:nvPr/>
          </p:nvCxnSpPr>
          <p:spPr>
            <a:xfrm flipH="1" flipV="1">
              <a:off x="3347547" y="4076700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F90D372F-A3B3-4FD2-93A1-0CF495056C50}"/>
                </a:ext>
              </a:extLst>
            </p:cNvPr>
            <p:cNvCxnSpPr/>
            <p:nvPr/>
          </p:nvCxnSpPr>
          <p:spPr>
            <a:xfrm flipH="1" flipV="1">
              <a:off x="3347547" y="3789322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0A6170CD-81D1-4C10-8F21-93A5AEC2E08C}"/>
                </a:ext>
              </a:extLst>
            </p:cNvPr>
            <p:cNvCxnSpPr/>
            <p:nvPr/>
          </p:nvCxnSpPr>
          <p:spPr>
            <a:xfrm flipH="1" flipV="1">
              <a:off x="3347547" y="3500356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8C707D9B-6C94-45FB-AA22-685E6F5ADC51}"/>
                </a:ext>
              </a:extLst>
            </p:cNvPr>
            <p:cNvCxnSpPr/>
            <p:nvPr/>
          </p:nvCxnSpPr>
          <p:spPr>
            <a:xfrm flipH="1" flipV="1">
              <a:off x="3347547" y="3212979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5" name="Straight Connector 474">
              <a:extLst>
                <a:ext uri="{FF2B5EF4-FFF2-40B4-BE49-F238E27FC236}">
                  <a16:creationId xmlns:a16="http://schemas.microsoft.com/office/drawing/2014/main" id="{2B9ED6A0-53C7-4339-9770-BDC76F0F95A4}"/>
                </a:ext>
              </a:extLst>
            </p:cNvPr>
            <p:cNvCxnSpPr/>
            <p:nvPr/>
          </p:nvCxnSpPr>
          <p:spPr>
            <a:xfrm flipH="1" flipV="1">
              <a:off x="3347547" y="2925601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CCA6F968-7E05-4A78-A123-F8C0D8C0271F}"/>
                </a:ext>
              </a:extLst>
            </p:cNvPr>
            <p:cNvCxnSpPr/>
            <p:nvPr/>
          </p:nvCxnSpPr>
          <p:spPr>
            <a:xfrm flipH="1" flipV="1">
              <a:off x="3347547" y="2636635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7F99A671-7729-4471-8333-D89A75FA5D4F}"/>
                </a:ext>
              </a:extLst>
            </p:cNvPr>
            <p:cNvCxnSpPr/>
            <p:nvPr/>
          </p:nvCxnSpPr>
          <p:spPr>
            <a:xfrm flipH="1" flipV="1">
              <a:off x="3347547" y="234925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FC4C3CF3-0A3C-49AD-A760-5D09F45FCE53}"/>
                </a:ext>
              </a:extLst>
            </p:cNvPr>
            <p:cNvCxnSpPr/>
            <p:nvPr/>
          </p:nvCxnSpPr>
          <p:spPr>
            <a:xfrm flipH="1" flipV="1">
              <a:off x="3347547" y="2060292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9EBA2396-D1B7-408F-B5DF-1D304F6C93A7}"/>
                </a:ext>
              </a:extLst>
            </p:cNvPr>
            <p:cNvCxnSpPr/>
            <p:nvPr/>
          </p:nvCxnSpPr>
          <p:spPr>
            <a:xfrm flipH="1" flipV="1">
              <a:off x="3347547" y="1772914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0" name="Straight Connector 479">
              <a:extLst>
                <a:ext uri="{FF2B5EF4-FFF2-40B4-BE49-F238E27FC236}">
                  <a16:creationId xmlns:a16="http://schemas.microsoft.com/office/drawing/2014/main" id="{3DF1392D-FB68-4298-ABE6-79A733E680E5}"/>
                </a:ext>
              </a:extLst>
            </p:cNvPr>
            <p:cNvCxnSpPr/>
            <p:nvPr/>
          </p:nvCxnSpPr>
          <p:spPr>
            <a:xfrm flipH="1" flipV="1">
              <a:off x="3347547" y="1485536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207" name="TextBox 481">
              <a:extLst>
                <a:ext uri="{FF2B5EF4-FFF2-40B4-BE49-F238E27FC236}">
                  <a16:creationId xmlns:a16="http://schemas.microsoft.com/office/drawing/2014/main" id="{DCD4FAD6-1B2F-48FC-8B92-809A70E11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32269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6208" name="TextBox 482">
              <a:extLst>
                <a:ext uri="{FF2B5EF4-FFF2-40B4-BE49-F238E27FC236}">
                  <a16:creationId xmlns:a16="http://schemas.microsoft.com/office/drawing/2014/main" id="{C88E5ED1-91A4-4186-9E9E-5385F9528C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034662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6209" name="TextBox 483">
              <a:extLst>
                <a:ext uri="{FF2B5EF4-FFF2-40B4-BE49-F238E27FC236}">
                  <a16:creationId xmlns:a16="http://schemas.microsoft.com/office/drawing/2014/main" id="{50020069-8B18-472F-A3DB-3462496B77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4746630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6210" name="TextBox 484">
              <a:extLst>
                <a:ext uri="{FF2B5EF4-FFF2-40B4-BE49-F238E27FC236}">
                  <a16:creationId xmlns:a16="http://schemas.microsoft.com/office/drawing/2014/main" id="{6507B563-F88F-4FB2-8CB7-B267AF67FA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458598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6211" name="TextBox 487">
              <a:extLst>
                <a:ext uri="{FF2B5EF4-FFF2-40B4-BE49-F238E27FC236}">
                  <a16:creationId xmlns:a16="http://schemas.microsoft.com/office/drawing/2014/main" id="{7A478E2E-3E49-4AEA-A3CC-6183B468B9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17056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6212" name="TextBox 488">
              <a:extLst>
                <a:ext uri="{FF2B5EF4-FFF2-40B4-BE49-F238E27FC236}">
                  <a16:creationId xmlns:a16="http://schemas.microsoft.com/office/drawing/2014/main" id="{48397993-D661-4E48-90B7-80CD72DB18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88253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6213" name="TextBox 489">
              <a:extLst>
                <a:ext uri="{FF2B5EF4-FFF2-40B4-BE49-F238E27FC236}">
                  <a16:creationId xmlns:a16="http://schemas.microsoft.com/office/drawing/2014/main" id="{1DA7F219-6A6E-4B2F-9D34-F5124C42EC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594502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6214" name="TextBox 490">
              <a:extLst>
                <a:ext uri="{FF2B5EF4-FFF2-40B4-BE49-F238E27FC236}">
                  <a16:creationId xmlns:a16="http://schemas.microsoft.com/office/drawing/2014/main" id="{CB1785B9-A632-416D-95B4-7999AA262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306470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6215" name="TextBox 491">
              <a:extLst>
                <a:ext uri="{FF2B5EF4-FFF2-40B4-BE49-F238E27FC236}">
                  <a16:creationId xmlns:a16="http://schemas.microsoft.com/office/drawing/2014/main" id="{316C9D17-CBFA-4695-8B92-5506EBC028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01843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6216" name="TextBox 492">
              <a:extLst>
                <a:ext uri="{FF2B5EF4-FFF2-40B4-BE49-F238E27FC236}">
                  <a16:creationId xmlns:a16="http://schemas.microsoft.com/office/drawing/2014/main" id="{918A4D60-4334-453E-8CBA-69DA5D5FA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273040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6217" name="TextBox 493">
              <a:extLst>
                <a:ext uri="{FF2B5EF4-FFF2-40B4-BE49-F238E27FC236}">
                  <a16:creationId xmlns:a16="http://schemas.microsoft.com/office/drawing/2014/main" id="{0A2C47F6-D2E2-4197-808D-C2ED0B918E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2442374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6218" name="TextBox 494">
              <a:extLst>
                <a:ext uri="{FF2B5EF4-FFF2-40B4-BE49-F238E27FC236}">
                  <a16:creationId xmlns:a16="http://schemas.microsoft.com/office/drawing/2014/main" id="{63E86498-FCDD-4BC8-B010-54029EE799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2840" y="2154342"/>
              <a:ext cx="3970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6219" name="TextBox 495">
              <a:extLst>
                <a:ext uri="{FF2B5EF4-FFF2-40B4-BE49-F238E27FC236}">
                  <a16:creationId xmlns:a16="http://schemas.microsoft.com/office/drawing/2014/main" id="{09008ED1-3DF6-4172-94B4-B424AC5E58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1866310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6220" name="TextBox 496">
              <a:extLst>
                <a:ext uri="{FF2B5EF4-FFF2-40B4-BE49-F238E27FC236}">
                  <a16:creationId xmlns:a16="http://schemas.microsoft.com/office/drawing/2014/main" id="{2BE9CFEF-7658-425B-B729-AEDDC95CD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1578278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6221" name="TextBox 497">
              <a:extLst>
                <a:ext uri="{FF2B5EF4-FFF2-40B4-BE49-F238E27FC236}">
                  <a16:creationId xmlns:a16="http://schemas.microsoft.com/office/drawing/2014/main" id="{3ED4178C-EE72-4941-9733-E5FD8598C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1290246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499" name="TextBox 498">
              <a:extLst>
                <a:ext uri="{FF2B5EF4-FFF2-40B4-BE49-F238E27FC236}">
                  <a16:creationId xmlns:a16="http://schemas.microsoft.com/office/drawing/2014/main" id="{71742DCE-C5A1-444A-A6FA-863790EF4E93}"/>
                </a:ext>
              </a:extLst>
            </p:cNvPr>
            <p:cNvSpPr txBox="1"/>
            <p:nvPr/>
          </p:nvSpPr>
          <p:spPr>
            <a:xfrm>
              <a:off x="2771800" y="1484784"/>
              <a:ext cx="461665" cy="4032447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Frequency</a:t>
              </a:r>
            </a:p>
          </p:txBody>
        </p:sp>
      </p:grpSp>
      <p:sp>
        <p:nvSpPr>
          <p:cNvPr id="501" name="Rectangle 500">
            <a:extLst>
              <a:ext uri="{FF2B5EF4-FFF2-40B4-BE49-F238E27FC236}">
                <a16:creationId xmlns:a16="http://schemas.microsoft.com/office/drawing/2014/main" id="{EDAFCB0F-0817-41B6-A3A6-5ACADE61AF95}"/>
              </a:ext>
            </a:extLst>
          </p:cNvPr>
          <p:cNvSpPr/>
          <p:nvPr/>
        </p:nvSpPr>
        <p:spPr>
          <a:xfrm>
            <a:off x="3779838" y="2420938"/>
            <a:ext cx="576262" cy="230346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4" name="Rectangle 503">
            <a:extLst>
              <a:ext uri="{FF2B5EF4-FFF2-40B4-BE49-F238E27FC236}">
                <a16:creationId xmlns:a16="http://schemas.microsoft.com/office/drawing/2014/main" id="{638583CE-2970-4868-BA46-5283E7FDD9AD}"/>
              </a:ext>
            </a:extLst>
          </p:cNvPr>
          <p:cNvSpPr/>
          <p:nvPr/>
        </p:nvSpPr>
        <p:spPr>
          <a:xfrm>
            <a:off x="4643438" y="1844675"/>
            <a:ext cx="576262" cy="287972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5" name="Rectangle 504">
            <a:extLst>
              <a:ext uri="{FF2B5EF4-FFF2-40B4-BE49-F238E27FC236}">
                <a16:creationId xmlns:a16="http://schemas.microsoft.com/office/drawing/2014/main" id="{4472A1E9-BE39-4C90-A295-E168DADAD84F}"/>
              </a:ext>
            </a:extLst>
          </p:cNvPr>
          <p:cNvSpPr/>
          <p:nvPr/>
        </p:nvSpPr>
        <p:spPr>
          <a:xfrm>
            <a:off x="5508625" y="2133600"/>
            <a:ext cx="576263" cy="25908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C8587736-BB4A-4DFC-99AF-527A46254FA3}"/>
              </a:ext>
            </a:extLst>
          </p:cNvPr>
          <p:cNvSpPr/>
          <p:nvPr/>
        </p:nvSpPr>
        <p:spPr>
          <a:xfrm>
            <a:off x="6372225" y="1268413"/>
            <a:ext cx="576263" cy="3455987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7" name="Rectangle 506">
            <a:extLst>
              <a:ext uri="{FF2B5EF4-FFF2-40B4-BE49-F238E27FC236}">
                <a16:creationId xmlns:a16="http://schemas.microsoft.com/office/drawing/2014/main" id="{FAFC77E1-B87E-45A8-888B-775645218CF2}"/>
              </a:ext>
            </a:extLst>
          </p:cNvPr>
          <p:cNvSpPr/>
          <p:nvPr/>
        </p:nvSpPr>
        <p:spPr>
          <a:xfrm>
            <a:off x="7235825" y="692150"/>
            <a:ext cx="576263" cy="403225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A94FA9F9-5F35-45C1-B76F-EF5476CF026D}"/>
              </a:ext>
            </a:extLst>
          </p:cNvPr>
          <p:cNvSpPr/>
          <p:nvPr/>
        </p:nvSpPr>
        <p:spPr>
          <a:xfrm>
            <a:off x="8101013" y="2708275"/>
            <a:ext cx="574675" cy="2016125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452">
            <a:extLst>
              <a:ext uri="{FF2B5EF4-FFF2-40B4-BE49-F238E27FC236}">
                <a16:creationId xmlns:a16="http://schemas.microsoft.com/office/drawing/2014/main" id="{421DF8FD-8554-43D5-912E-C6D052D1E97C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4724400"/>
            <a:ext cx="5472113" cy="144463"/>
            <a:chOff x="3491880" y="5228575"/>
            <a:chExt cx="5472608" cy="146145"/>
          </a:xfrm>
        </p:grpSpPr>
        <p:cxnSp>
          <p:nvCxnSpPr>
            <p:cNvPr id="439" name="Straight Arrow Connector 438">
              <a:extLst>
                <a:ext uri="{FF2B5EF4-FFF2-40B4-BE49-F238E27FC236}">
                  <a16:creationId xmlns:a16="http://schemas.microsoft.com/office/drawing/2014/main" id="{CC505097-3048-4FCE-847E-5B83CA17ED10}"/>
                </a:ext>
              </a:extLst>
            </p:cNvPr>
            <p:cNvCxnSpPr/>
            <p:nvPr/>
          </p:nvCxnSpPr>
          <p:spPr>
            <a:xfrm>
              <a:off x="3491880" y="5228575"/>
              <a:ext cx="54726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30036618-171C-4F9A-945A-35599574EF39}"/>
                </a:ext>
              </a:extLst>
            </p:cNvPr>
            <p:cNvCxnSpPr/>
            <p:nvPr/>
          </p:nvCxnSpPr>
          <p:spPr>
            <a:xfrm>
              <a:off x="3779244" y="5230181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7ED09550-48E6-4C52-BECF-09CA1448FABA}"/>
                </a:ext>
              </a:extLst>
            </p:cNvPr>
            <p:cNvCxnSpPr/>
            <p:nvPr/>
          </p:nvCxnSpPr>
          <p:spPr>
            <a:xfrm>
              <a:off x="4355558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A21BF0ED-7B37-4679-99C3-2FE396203E5D}"/>
                </a:ext>
              </a:extLst>
            </p:cNvPr>
            <p:cNvCxnSpPr/>
            <p:nvPr/>
          </p:nvCxnSpPr>
          <p:spPr>
            <a:xfrm>
              <a:off x="4644509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>
              <a:extLst>
                <a:ext uri="{FF2B5EF4-FFF2-40B4-BE49-F238E27FC236}">
                  <a16:creationId xmlns:a16="http://schemas.microsoft.com/office/drawing/2014/main" id="{F2F8DA97-4F76-4863-8301-601BA35E3F3C}"/>
                </a:ext>
              </a:extLst>
            </p:cNvPr>
            <p:cNvCxnSpPr/>
            <p:nvPr/>
          </p:nvCxnSpPr>
          <p:spPr>
            <a:xfrm>
              <a:off x="5219236" y="5228575"/>
              <a:ext cx="1588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E603AC61-79CA-4DF4-BB68-30D78476AE90}"/>
                </a:ext>
              </a:extLst>
            </p:cNvPr>
            <p:cNvCxnSpPr/>
            <p:nvPr/>
          </p:nvCxnSpPr>
          <p:spPr>
            <a:xfrm>
              <a:off x="5508187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B99D491A-4756-4D06-A8E4-0B94FC62A473}"/>
                </a:ext>
              </a:extLst>
            </p:cNvPr>
            <p:cNvCxnSpPr/>
            <p:nvPr/>
          </p:nvCxnSpPr>
          <p:spPr>
            <a:xfrm>
              <a:off x="6084503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3FF393DC-4746-4131-B95C-9D666AAE29B2}"/>
                </a:ext>
              </a:extLst>
            </p:cNvPr>
            <p:cNvCxnSpPr/>
            <p:nvPr/>
          </p:nvCxnSpPr>
          <p:spPr>
            <a:xfrm>
              <a:off x="6371865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6D764203-56EF-4972-A3B4-4624D53DEC5A}"/>
                </a:ext>
              </a:extLst>
            </p:cNvPr>
            <p:cNvCxnSpPr/>
            <p:nvPr/>
          </p:nvCxnSpPr>
          <p:spPr>
            <a:xfrm>
              <a:off x="6948181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A5A0C93A-D578-4F0A-A22D-1AECA714A754}"/>
                </a:ext>
              </a:extLst>
            </p:cNvPr>
            <p:cNvCxnSpPr/>
            <p:nvPr/>
          </p:nvCxnSpPr>
          <p:spPr>
            <a:xfrm>
              <a:off x="7235544" y="5228575"/>
              <a:ext cx="1588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836EB69A-A1C8-450D-84C0-6582BD5481AC}"/>
                </a:ext>
              </a:extLst>
            </p:cNvPr>
            <p:cNvCxnSpPr/>
            <p:nvPr/>
          </p:nvCxnSpPr>
          <p:spPr>
            <a:xfrm>
              <a:off x="7811859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67A9F8E4-EA7F-4732-B369-814BDC3CCDF9}"/>
                </a:ext>
              </a:extLst>
            </p:cNvPr>
            <p:cNvCxnSpPr/>
            <p:nvPr/>
          </p:nvCxnSpPr>
          <p:spPr>
            <a:xfrm>
              <a:off x="8100810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Straight Connector 451">
              <a:extLst>
                <a:ext uri="{FF2B5EF4-FFF2-40B4-BE49-F238E27FC236}">
                  <a16:creationId xmlns:a16="http://schemas.microsoft.com/office/drawing/2014/main" id="{9182B1C0-44E6-4A44-A9ED-CE7457E28A0C}"/>
                </a:ext>
              </a:extLst>
            </p:cNvPr>
            <p:cNvCxnSpPr/>
            <p:nvPr/>
          </p:nvCxnSpPr>
          <p:spPr>
            <a:xfrm>
              <a:off x="8677124" y="5228575"/>
              <a:ext cx="0" cy="14453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0" name="Rectangle 509">
            <a:extLst>
              <a:ext uri="{FF2B5EF4-FFF2-40B4-BE49-F238E27FC236}">
                <a16:creationId xmlns:a16="http://schemas.microsoft.com/office/drawing/2014/main" id="{E8181F14-92FE-4DA2-A4F8-A9BB2D8CE128}"/>
              </a:ext>
            </a:extLst>
          </p:cNvPr>
          <p:cNvSpPr/>
          <p:nvPr/>
        </p:nvSpPr>
        <p:spPr>
          <a:xfrm>
            <a:off x="612775" y="5732463"/>
            <a:ext cx="5688013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Which subject was most popular?</a:t>
            </a:r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2318F61E-7628-44D9-A3AE-D42301BE0631}"/>
              </a:ext>
            </a:extLst>
          </p:cNvPr>
          <p:cNvSpPr/>
          <p:nvPr/>
        </p:nvSpPr>
        <p:spPr>
          <a:xfrm>
            <a:off x="612775" y="6308725"/>
            <a:ext cx="5688013" cy="504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Work out the difference between PE and History.</a:t>
            </a:r>
          </a:p>
        </p:txBody>
      </p:sp>
      <p:sp>
        <p:nvSpPr>
          <p:cNvPr id="437" name="Rectangle 436">
            <a:extLst>
              <a:ext uri="{FF2B5EF4-FFF2-40B4-BE49-F238E27FC236}">
                <a16:creationId xmlns:a16="http://schemas.microsoft.com/office/drawing/2014/main" id="{D6EA3DFA-92F8-4B8C-8CED-2692E82B9C94}"/>
              </a:ext>
            </a:extLst>
          </p:cNvPr>
          <p:cNvSpPr/>
          <p:nvPr/>
        </p:nvSpPr>
        <p:spPr>
          <a:xfrm>
            <a:off x="250825" y="5732463"/>
            <a:ext cx="288925" cy="2889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a</a:t>
            </a:r>
          </a:p>
        </p:txBody>
      </p:sp>
      <p:sp>
        <p:nvSpPr>
          <p:cNvPr id="438" name="Rectangle 437">
            <a:extLst>
              <a:ext uri="{FF2B5EF4-FFF2-40B4-BE49-F238E27FC236}">
                <a16:creationId xmlns:a16="http://schemas.microsoft.com/office/drawing/2014/main" id="{E7A7C6E5-AD9A-4190-8E70-5BE106F54C7E}"/>
              </a:ext>
            </a:extLst>
          </p:cNvPr>
          <p:cNvSpPr/>
          <p:nvPr/>
        </p:nvSpPr>
        <p:spPr>
          <a:xfrm>
            <a:off x="250825" y="6308725"/>
            <a:ext cx="288925" cy="2889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b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F3661072-CE9E-4EE4-AF00-A0BDFAC74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5732463"/>
            <a:ext cx="492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PE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C4561922-5771-44F4-8C82-02C79823E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2225" y="6237288"/>
            <a:ext cx="1217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14 – 7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" grpId="0" animBg="1"/>
      <p:bldP spid="504" grpId="0" animBg="1"/>
      <p:bldP spid="505" grpId="0" animBg="1"/>
      <p:bldP spid="506" grpId="0" animBg="1"/>
      <p:bldP spid="507" grpId="0" animBg="1"/>
      <p:bldP spid="508" grpId="0" animBg="1"/>
      <p:bldP spid="440" grpId="0"/>
      <p:bldP spid="4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>
            <a:extLst>
              <a:ext uri="{FF2B5EF4-FFF2-40B4-BE49-F238E27FC236}">
                <a16:creationId xmlns:a16="http://schemas.microsoft.com/office/drawing/2014/main" id="{1DB7C070-034F-43FD-AC00-46983BBF4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-100013"/>
            <a:ext cx="8713787" cy="5762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Comparative Bar Charts:</a:t>
            </a:r>
            <a:endParaRPr lang="en-GB" altLang="en-US" sz="2000" u="sng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994E20A-26EC-40BA-A2C2-995AECB498B2}"/>
              </a:ext>
            </a:extLst>
          </p:cNvPr>
          <p:cNvSpPr/>
          <p:nvPr/>
        </p:nvSpPr>
        <p:spPr>
          <a:xfrm>
            <a:off x="107950" y="1700213"/>
            <a:ext cx="2447925" cy="1512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The information in the table shows the sports boys and girls  in year 7 enjoy the most.</a:t>
            </a:r>
          </a:p>
        </p:txBody>
      </p:sp>
      <p:grpSp>
        <p:nvGrpSpPr>
          <p:cNvPr id="7172" name="Group 436">
            <a:extLst>
              <a:ext uri="{FF2B5EF4-FFF2-40B4-BE49-F238E27FC236}">
                <a16:creationId xmlns:a16="http://schemas.microsoft.com/office/drawing/2014/main" id="{6BEE1545-A6A3-4900-81EE-782E8FAD90FA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1844675"/>
            <a:ext cx="6337300" cy="4608513"/>
            <a:chOff x="2627784" y="1484784"/>
            <a:chExt cx="6336704" cy="460851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09C8729-87AB-41AB-9B71-71CE549B273C}"/>
                </a:ext>
              </a:extLst>
            </p:cNvPr>
            <p:cNvSpPr/>
            <p:nvPr/>
          </p:nvSpPr>
          <p:spPr>
            <a:xfrm>
              <a:off x="349130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843A2FE5-D55E-42EB-ABE0-D2A9B8092A13}"/>
                </a:ext>
              </a:extLst>
            </p:cNvPr>
            <p:cNvSpPr/>
            <p:nvPr/>
          </p:nvSpPr>
          <p:spPr>
            <a:xfrm>
              <a:off x="3780201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CDCD1E0-CCDD-4AB6-B833-C7EA9820F3A4}"/>
                </a:ext>
              </a:extLst>
            </p:cNvPr>
            <p:cNvSpPr/>
            <p:nvPr/>
          </p:nvSpPr>
          <p:spPr>
            <a:xfrm>
              <a:off x="406751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6DE350F5-5CD4-4884-B95A-9ACCD0C714E9}"/>
                </a:ext>
              </a:extLst>
            </p:cNvPr>
            <p:cNvSpPr/>
            <p:nvPr/>
          </p:nvSpPr>
          <p:spPr>
            <a:xfrm>
              <a:off x="4356408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EED9B29E-F905-4E76-B43E-099D5F6F8C78}"/>
                </a:ext>
              </a:extLst>
            </p:cNvPr>
            <p:cNvSpPr/>
            <p:nvPr/>
          </p:nvSpPr>
          <p:spPr>
            <a:xfrm>
              <a:off x="464371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3568B5-9BC7-49A1-A09D-7728369DC429}"/>
                </a:ext>
              </a:extLst>
            </p:cNvPr>
            <p:cNvSpPr/>
            <p:nvPr/>
          </p:nvSpPr>
          <p:spPr>
            <a:xfrm>
              <a:off x="4932617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5A8F99D-DF5B-4B40-B519-D97692803622}"/>
                </a:ext>
              </a:extLst>
            </p:cNvPr>
            <p:cNvSpPr/>
            <p:nvPr/>
          </p:nvSpPr>
          <p:spPr>
            <a:xfrm>
              <a:off x="5219927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7928B7A1-7788-4099-90B4-1B42652012CC}"/>
                </a:ext>
              </a:extLst>
            </p:cNvPr>
            <p:cNvSpPr/>
            <p:nvPr/>
          </p:nvSpPr>
          <p:spPr>
            <a:xfrm>
              <a:off x="5508825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999F0C5-DBA8-4516-A0EE-16F3B25933A5}"/>
                </a:ext>
              </a:extLst>
            </p:cNvPr>
            <p:cNvSpPr/>
            <p:nvPr/>
          </p:nvSpPr>
          <p:spPr>
            <a:xfrm>
              <a:off x="5796136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9BA1E3F9-1D8C-493F-AFB2-A4B37DB5E8E1}"/>
                </a:ext>
              </a:extLst>
            </p:cNvPr>
            <p:cNvSpPr/>
            <p:nvPr/>
          </p:nvSpPr>
          <p:spPr>
            <a:xfrm>
              <a:off x="6083446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863AF67-50E8-470A-A01F-63BE3B200259}"/>
                </a:ext>
              </a:extLst>
            </p:cNvPr>
            <p:cNvSpPr/>
            <p:nvPr/>
          </p:nvSpPr>
          <p:spPr>
            <a:xfrm>
              <a:off x="6372344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87EA4326-76CE-4C80-951C-72EF10DCDB9B}"/>
                </a:ext>
              </a:extLst>
            </p:cNvPr>
            <p:cNvSpPr/>
            <p:nvPr/>
          </p:nvSpPr>
          <p:spPr>
            <a:xfrm>
              <a:off x="6659655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6E92C47-A024-4747-9345-B16C9EBCA1CE}"/>
                </a:ext>
              </a:extLst>
            </p:cNvPr>
            <p:cNvSpPr/>
            <p:nvPr/>
          </p:nvSpPr>
          <p:spPr>
            <a:xfrm>
              <a:off x="6948553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BD0BA73-B687-47A3-AEAB-DB307DC20876}"/>
                </a:ext>
              </a:extLst>
            </p:cNvPr>
            <p:cNvSpPr/>
            <p:nvPr/>
          </p:nvSpPr>
          <p:spPr>
            <a:xfrm>
              <a:off x="723586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688A1932-7943-4EA0-BEDB-7C5E691FD4F6}"/>
                </a:ext>
              </a:extLst>
            </p:cNvPr>
            <p:cNvSpPr/>
            <p:nvPr/>
          </p:nvSpPr>
          <p:spPr>
            <a:xfrm>
              <a:off x="7524760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ADBE74FF-B451-4CD9-AC64-F1A5A63281B0}"/>
                </a:ext>
              </a:extLst>
            </p:cNvPr>
            <p:cNvSpPr/>
            <p:nvPr/>
          </p:nvSpPr>
          <p:spPr>
            <a:xfrm>
              <a:off x="781207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743A5F56-C8D1-4AA8-8CE0-BA3825E7B738}"/>
                </a:ext>
              </a:extLst>
            </p:cNvPr>
            <p:cNvSpPr/>
            <p:nvPr/>
          </p:nvSpPr>
          <p:spPr>
            <a:xfrm>
              <a:off x="8100969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F194ADE9-E5BD-4064-9209-EB51CB0D6C0C}"/>
                </a:ext>
              </a:extLst>
            </p:cNvPr>
            <p:cNvSpPr/>
            <p:nvPr/>
          </p:nvSpPr>
          <p:spPr>
            <a:xfrm>
              <a:off x="838827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D67137CC-AF59-42B2-A22D-C14DE52D4E5A}"/>
                </a:ext>
              </a:extLst>
            </p:cNvPr>
            <p:cNvSpPr/>
            <p:nvPr/>
          </p:nvSpPr>
          <p:spPr>
            <a:xfrm>
              <a:off x="8677177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1897D553-2DBE-4D4F-AC62-42456C794AC8}"/>
                </a:ext>
              </a:extLst>
            </p:cNvPr>
            <p:cNvSpPr/>
            <p:nvPr/>
          </p:nvSpPr>
          <p:spPr>
            <a:xfrm>
              <a:off x="2915094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AF01DF74-0D16-4131-B5E9-58B8137D8B0A}"/>
                </a:ext>
              </a:extLst>
            </p:cNvPr>
            <p:cNvSpPr/>
            <p:nvPr/>
          </p:nvSpPr>
          <p:spPr>
            <a:xfrm>
              <a:off x="3203992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722BC92C-A1E2-4BC7-A592-FF5491107390}"/>
                </a:ext>
              </a:extLst>
            </p:cNvPr>
            <p:cNvSpPr/>
            <p:nvPr/>
          </p:nvSpPr>
          <p:spPr>
            <a:xfrm>
              <a:off x="2627784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F132E47C-EE54-4E97-A403-B92CA8B1E7BB}"/>
                </a:ext>
              </a:extLst>
            </p:cNvPr>
            <p:cNvSpPr/>
            <p:nvPr/>
          </p:nvSpPr>
          <p:spPr>
            <a:xfrm>
              <a:off x="349130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9D587A6-1698-48A3-98C5-EDAB2A69AEF4}"/>
                </a:ext>
              </a:extLst>
            </p:cNvPr>
            <p:cNvSpPr/>
            <p:nvPr/>
          </p:nvSpPr>
          <p:spPr>
            <a:xfrm>
              <a:off x="3780201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6F92E8CD-FC1D-4818-9C9F-726ECDCC1B45}"/>
                </a:ext>
              </a:extLst>
            </p:cNvPr>
            <p:cNvSpPr/>
            <p:nvPr/>
          </p:nvSpPr>
          <p:spPr>
            <a:xfrm>
              <a:off x="406751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7DEEEE48-6C7E-4BF2-AD41-AC5EBC861C89}"/>
                </a:ext>
              </a:extLst>
            </p:cNvPr>
            <p:cNvSpPr/>
            <p:nvPr/>
          </p:nvSpPr>
          <p:spPr>
            <a:xfrm>
              <a:off x="4356408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7C333148-0665-4148-A8B2-9F905569D435}"/>
                </a:ext>
              </a:extLst>
            </p:cNvPr>
            <p:cNvSpPr/>
            <p:nvPr/>
          </p:nvSpPr>
          <p:spPr>
            <a:xfrm>
              <a:off x="464371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1F61F0EC-EE2C-4DD5-B94C-198148E4E661}"/>
                </a:ext>
              </a:extLst>
            </p:cNvPr>
            <p:cNvSpPr/>
            <p:nvPr/>
          </p:nvSpPr>
          <p:spPr>
            <a:xfrm>
              <a:off x="4932617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1384716C-438B-4E44-81AC-AC41265A1F99}"/>
                </a:ext>
              </a:extLst>
            </p:cNvPr>
            <p:cNvSpPr/>
            <p:nvPr/>
          </p:nvSpPr>
          <p:spPr>
            <a:xfrm>
              <a:off x="5219927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2424060-DDB1-4CD3-9736-043B63331802}"/>
                </a:ext>
              </a:extLst>
            </p:cNvPr>
            <p:cNvSpPr/>
            <p:nvPr/>
          </p:nvSpPr>
          <p:spPr>
            <a:xfrm>
              <a:off x="5508825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F1174E76-CD70-4CA4-9004-1F80D6B2E232}"/>
                </a:ext>
              </a:extLst>
            </p:cNvPr>
            <p:cNvSpPr/>
            <p:nvPr/>
          </p:nvSpPr>
          <p:spPr>
            <a:xfrm>
              <a:off x="5796136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88EE8E1C-E955-406B-86DD-A4C676AB9BF5}"/>
                </a:ext>
              </a:extLst>
            </p:cNvPr>
            <p:cNvSpPr/>
            <p:nvPr/>
          </p:nvSpPr>
          <p:spPr>
            <a:xfrm>
              <a:off x="6083446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DEB44777-A403-4FBC-96F4-76A0E6CBA0AA}"/>
                </a:ext>
              </a:extLst>
            </p:cNvPr>
            <p:cNvSpPr/>
            <p:nvPr/>
          </p:nvSpPr>
          <p:spPr>
            <a:xfrm>
              <a:off x="6372344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F963CBB7-568D-4992-968E-C52F9FBDBAFF}"/>
                </a:ext>
              </a:extLst>
            </p:cNvPr>
            <p:cNvSpPr/>
            <p:nvPr/>
          </p:nvSpPr>
          <p:spPr>
            <a:xfrm>
              <a:off x="6659655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CFF99CA-7198-4040-B66C-71EF46655949}"/>
                </a:ext>
              </a:extLst>
            </p:cNvPr>
            <p:cNvSpPr/>
            <p:nvPr/>
          </p:nvSpPr>
          <p:spPr>
            <a:xfrm>
              <a:off x="6948553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4325DDD3-CCC4-4228-8B04-71DF642F84E4}"/>
                </a:ext>
              </a:extLst>
            </p:cNvPr>
            <p:cNvSpPr/>
            <p:nvPr/>
          </p:nvSpPr>
          <p:spPr>
            <a:xfrm>
              <a:off x="723586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25BBCA1B-EA84-4BF7-9E01-3D3FB53C6E16}"/>
                </a:ext>
              </a:extLst>
            </p:cNvPr>
            <p:cNvSpPr/>
            <p:nvPr/>
          </p:nvSpPr>
          <p:spPr>
            <a:xfrm>
              <a:off x="7524760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63BC7FC6-D493-49C6-B9F4-0E449E9556B7}"/>
                </a:ext>
              </a:extLst>
            </p:cNvPr>
            <p:cNvSpPr/>
            <p:nvPr/>
          </p:nvSpPr>
          <p:spPr>
            <a:xfrm>
              <a:off x="781207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B393C17F-A0E8-4971-935F-1CFEE02FB2CD}"/>
                </a:ext>
              </a:extLst>
            </p:cNvPr>
            <p:cNvSpPr/>
            <p:nvPr/>
          </p:nvSpPr>
          <p:spPr>
            <a:xfrm>
              <a:off x="8100969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4A5F18EE-289B-415E-9930-7EFF9D178813}"/>
                </a:ext>
              </a:extLst>
            </p:cNvPr>
            <p:cNvSpPr/>
            <p:nvPr/>
          </p:nvSpPr>
          <p:spPr>
            <a:xfrm>
              <a:off x="838827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EF1331A3-9005-48ED-BAA1-FF0A63A3CA7A}"/>
                </a:ext>
              </a:extLst>
            </p:cNvPr>
            <p:cNvSpPr/>
            <p:nvPr/>
          </p:nvSpPr>
          <p:spPr>
            <a:xfrm>
              <a:off x="8677177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104B291-E617-485E-86A1-F699AC9E1729}"/>
                </a:ext>
              </a:extLst>
            </p:cNvPr>
            <p:cNvSpPr/>
            <p:nvPr/>
          </p:nvSpPr>
          <p:spPr>
            <a:xfrm>
              <a:off x="2915094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6F64D0B0-3B2E-4F07-A87D-E03048CF4D2E}"/>
                </a:ext>
              </a:extLst>
            </p:cNvPr>
            <p:cNvSpPr/>
            <p:nvPr/>
          </p:nvSpPr>
          <p:spPr>
            <a:xfrm>
              <a:off x="3203992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4BE3EA1B-9112-4A6A-8249-EA5EC4575A13}"/>
                </a:ext>
              </a:extLst>
            </p:cNvPr>
            <p:cNvSpPr/>
            <p:nvPr/>
          </p:nvSpPr>
          <p:spPr>
            <a:xfrm>
              <a:off x="2627784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EB5E0945-6180-45E0-9E3C-2D319AD7F401}"/>
                </a:ext>
              </a:extLst>
            </p:cNvPr>
            <p:cNvSpPr/>
            <p:nvPr/>
          </p:nvSpPr>
          <p:spPr>
            <a:xfrm>
              <a:off x="349130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4EF11A0C-E392-451F-9DF0-8BE80E8F4243}"/>
                </a:ext>
              </a:extLst>
            </p:cNvPr>
            <p:cNvSpPr/>
            <p:nvPr/>
          </p:nvSpPr>
          <p:spPr>
            <a:xfrm>
              <a:off x="3780201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50E06827-E3BB-4332-A8C3-3384D4FAF0BC}"/>
                </a:ext>
              </a:extLst>
            </p:cNvPr>
            <p:cNvSpPr/>
            <p:nvPr/>
          </p:nvSpPr>
          <p:spPr>
            <a:xfrm>
              <a:off x="406751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43C6E6B8-C675-4E15-9D43-9FEB4CAA571F}"/>
                </a:ext>
              </a:extLst>
            </p:cNvPr>
            <p:cNvSpPr/>
            <p:nvPr/>
          </p:nvSpPr>
          <p:spPr>
            <a:xfrm>
              <a:off x="4356408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D0F9C3A-3499-40DD-93D4-905543608A72}"/>
                </a:ext>
              </a:extLst>
            </p:cNvPr>
            <p:cNvSpPr/>
            <p:nvPr/>
          </p:nvSpPr>
          <p:spPr>
            <a:xfrm>
              <a:off x="464371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EE48FB2F-48AF-40A7-A1CD-3457720AF2D4}"/>
                </a:ext>
              </a:extLst>
            </p:cNvPr>
            <p:cNvSpPr/>
            <p:nvPr/>
          </p:nvSpPr>
          <p:spPr>
            <a:xfrm>
              <a:off x="4932617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95B3FD1-0D38-411A-8290-1C006A8C210E}"/>
                </a:ext>
              </a:extLst>
            </p:cNvPr>
            <p:cNvSpPr/>
            <p:nvPr/>
          </p:nvSpPr>
          <p:spPr>
            <a:xfrm>
              <a:off x="5219927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8AAC4B38-FD6F-4B92-AA06-8BBD2BCDEC96}"/>
                </a:ext>
              </a:extLst>
            </p:cNvPr>
            <p:cNvSpPr/>
            <p:nvPr/>
          </p:nvSpPr>
          <p:spPr>
            <a:xfrm>
              <a:off x="5508825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33532524-D548-404E-BCD7-1A5897860B10}"/>
                </a:ext>
              </a:extLst>
            </p:cNvPr>
            <p:cNvSpPr/>
            <p:nvPr/>
          </p:nvSpPr>
          <p:spPr>
            <a:xfrm>
              <a:off x="5796136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82F6955F-AADD-46BC-A1B1-5CD81EC9F3AC}"/>
                </a:ext>
              </a:extLst>
            </p:cNvPr>
            <p:cNvSpPr/>
            <p:nvPr/>
          </p:nvSpPr>
          <p:spPr>
            <a:xfrm>
              <a:off x="6083446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BFBD445E-4535-4C52-ABD3-7342D5C2EBCF}"/>
                </a:ext>
              </a:extLst>
            </p:cNvPr>
            <p:cNvSpPr/>
            <p:nvPr/>
          </p:nvSpPr>
          <p:spPr>
            <a:xfrm>
              <a:off x="6372344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A2987416-742E-4F28-B510-33C6DE225644}"/>
                </a:ext>
              </a:extLst>
            </p:cNvPr>
            <p:cNvSpPr/>
            <p:nvPr/>
          </p:nvSpPr>
          <p:spPr>
            <a:xfrm>
              <a:off x="6659655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FADED57D-04A3-4FC4-A427-39F4A4243F6C}"/>
                </a:ext>
              </a:extLst>
            </p:cNvPr>
            <p:cNvSpPr/>
            <p:nvPr/>
          </p:nvSpPr>
          <p:spPr>
            <a:xfrm>
              <a:off x="6948553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9D0C5D55-8C42-4D1C-AC99-3298DEEF80CD}"/>
                </a:ext>
              </a:extLst>
            </p:cNvPr>
            <p:cNvSpPr/>
            <p:nvPr/>
          </p:nvSpPr>
          <p:spPr>
            <a:xfrm>
              <a:off x="723586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B66DA58C-10D6-4099-928D-BA0F4EB19D3B}"/>
                </a:ext>
              </a:extLst>
            </p:cNvPr>
            <p:cNvSpPr/>
            <p:nvPr/>
          </p:nvSpPr>
          <p:spPr>
            <a:xfrm>
              <a:off x="7524760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5ADA9509-6881-4133-BE9C-AFF5774954BD}"/>
                </a:ext>
              </a:extLst>
            </p:cNvPr>
            <p:cNvSpPr/>
            <p:nvPr/>
          </p:nvSpPr>
          <p:spPr>
            <a:xfrm>
              <a:off x="781207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66E2DB0D-45CE-46EB-8899-6A46606475AD}"/>
                </a:ext>
              </a:extLst>
            </p:cNvPr>
            <p:cNvSpPr/>
            <p:nvPr/>
          </p:nvSpPr>
          <p:spPr>
            <a:xfrm>
              <a:off x="8100969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CB6BCD0D-3149-446D-A29F-CBF1E4959C79}"/>
                </a:ext>
              </a:extLst>
            </p:cNvPr>
            <p:cNvSpPr/>
            <p:nvPr/>
          </p:nvSpPr>
          <p:spPr>
            <a:xfrm>
              <a:off x="838827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9F0C5676-C0CD-41FD-8045-BFA027A5DFFE}"/>
                </a:ext>
              </a:extLst>
            </p:cNvPr>
            <p:cNvSpPr/>
            <p:nvPr/>
          </p:nvSpPr>
          <p:spPr>
            <a:xfrm>
              <a:off x="8677177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935E99EE-ADBD-4F66-8A95-D4BD3FB95EBB}"/>
                </a:ext>
              </a:extLst>
            </p:cNvPr>
            <p:cNvSpPr/>
            <p:nvPr/>
          </p:nvSpPr>
          <p:spPr>
            <a:xfrm>
              <a:off x="2915094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4D426257-D1E6-4285-A703-12B5297FFBAE}"/>
                </a:ext>
              </a:extLst>
            </p:cNvPr>
            <p:cNvSpPr/>
            <p:nvPr/>
          </p:nvSpPr>
          <p:spPr>
            <a:xfrm>
              <a:off x="3203992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21D1AE1F-C544-4BF3-BC16-95B9281D36CC}"/>
                </a:ext>
              </a:extLst>
            </p:cNvPr>
            <p:cNvSpPr/>
            <p:nvPr/>
          </p:nvSpPr>
          <p:spPr>
            <a:xfrm>
              <a:off x="2627784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5F2AF0DB-6BA2-4014-9C91-D09E66688B9F}"/>
                </a:ext>
              </a:extLst>
            </p:cNvPr>
            <p:cNvSpPr/>
            <p:nvPr/>
          </p:nvSpPr>
          <p:spPr>
            <a:xfrm>
              <a:off x="349130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DF14AE1-1EDA-4DE0-99D2-B2E36BFD4860}"/>
                </a:ext>
              </a:extLst>
            </p:cNvPr>
            <p:cNvSpPr/>
            <p:nvPr/>
          </p:nvSpPr>
          <p:spPr>
            <a:xfrm>
              <a:off x="3780201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8539838-EC85-4DA7-9472-D83245B2E89A}"/>
                </a:ext>
              </a:extLst>
            </p:cNvPr>
            <p:cNvSpPr/>
            <p:nvPr/>
          </p:nvSpPr>
          <p:spPr>
            <a:xfrm>
              <a:off x="406751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6F38F0D-4444-4D72-99BC-7F055B20D37B}"/>
                </a:ext>
              </a:extLst>
            </p:cNvPr>
            <p:cNvSpPr/>
            <p:nvPr/>
          </p:nvSpPr>
          <p:spPr>
            <a:xfrm>
              <a:off x="4356408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E388455-4889-4273-B7E3-E5CAA9EE6E1B}"/>
                </a:ext>
              </a:extLst>
            </p:cNvPr>
            <p:cNvSpPr/>
            <p:nvPr/>
          </p:nvSpPr>
          <p:spPr>
            <a:xfrm>
              <a:off x="464371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D350A224-2DC0-444E-9C9E-3F573C08DA29}"/>
                </a:ext>
              </a:extLst>
            </p:cNvPr>
            <p:cNvSpPr/>
            <p:nvPr/>
          </p:nvSpPr>
          <p:spPr>
            <a:xfrm>
              <a:off x="4932617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0F3DB8A9-BE1A-43B6-9CD9-685497DFD4AA}"/>
                </a:ext>
              </a:extLst>
            </p:cNvPr>
            <p:cNvSpPr/>
            <p:nvPr/>
          </p:nvSpPr>
          <p:spPr>
            <a:xfrm>
              <a:off x="5219927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C66CFFD4-32B3-462B-B5EF-7FBE37AC71F6}"/>
                </a:ext>
              </a:extLst>
            </p:cNvPr>
            <p:cNvSpPr/>
            <p:nvPr/>
          </p:nvSpPr>
          <p:spPr>
            <a:xfrm>
              <a:off x="5508825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211E4A9F-4824-4ADF-9579-342084F6C065}"/>
                </a:ext>
              </a:extLst>
            </p:cNvPr>
            <p:cNvSpPr/>
            <p:nvPr/>
          </p:nvSpPr>
          <p:spPr>
            <a:xfrm>
              <a:off x="5796136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F5DB2FBF-E240-4D8E-9C0E-EF53BC1CA089}"/>
                </a:ext>
              </a:extLst>
            </p:cNvPr>
            <p:cNvSpPr/>
            <p:nvPr/>
          </p:nvSpPr>
          <p:spPr>
            <a:xfrm>
              <a:off x="6083446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A0F2F476-474B-41D4-AE9F-A9A5542312BC}"/>
                </a:ext>
              </a:extLst>
            </p:cNvPr>
            <p:cNvSpPr/>
            <p:nvPr/>
          </p:nvSpPr>
          <p:spPr>
            <a:xfrm>
              <a:off x="6372344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8A1E4890-A38F-41E4-991F-7B89EA687126}"/>
                </a:ext>
              </a:extLst>
            </p:cNvPr>
            <p:cNvSpPr/>
            <p:nvPr/>
          </p:nvSpPr>
          <p:spPr>
            <a:xfrm>
              <a:off x="6659655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7EE0DD8D-A5FD-4323-9912-C087DFDACAD7}"/>
                </a:ext>
              </a:extLst>
            </p:cNvPr>
            <p:cNvSpPr/>
            <p:nvPr/>
          </p:nvSpPr>
          <p:spPr>
            <a:xfrm>
              <a:off x="6948553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B528CBA-0216-4027-9BBD-391A3E42AA2C}"/>
                </a:ext>
              </a:extLst>
            </p:cNvPr>
            <p:cNvSpPr/>
            <p:nvPr/>
          </p:nvSpPr>
          <p:spPr>
            <a:xfrm>
              <a:off x="723586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DBCD5353-27B9-4EA3-B693-0311B22223E7}"/>
                </a:ext>
              </a:extLst>
            </p:cNvPr>
            <p:cNvSpPr/>
            <p:nvPr/>
          </p:nvSpPr>
          <p:spPr>
            <a:xfrm>
              <a:off x="7524760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E3262F94-1015-45F7-9093-838309141EBA}"/>
                </a:ext>
              </a:extLst>
            </p:cNvPr>
            <p:cNvSpPr/>
            <p:nvPr/>
          </p:nvSpPr>
          <p:spPr>
            <a:xfrm>
              <a:off x="781207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25DA642-8B36-4F93-AE6E-760EA5D10E31}"/>
                </a:ext>
              </a:extLst>
            </p:cNvPr>
            <p:cNvSpPr/>
            <p:nvPr/>
          </p:nvSpPr>
          <p:spPr>
            <a:xfrm>
              <a:off x="8100969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F6A65B03-F510-4F4C-AE8A-D183310F1C89}"/>
                </a:ext>
              </a:extLst>
            </p:cNvPr>
            <p:cNvSpPr/>
            <p:nvPr/>
          </p:nvSpPr>
          <p:spPr>
            <a:xfrm>
              <a:off x="838827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96CC274E-C06B-4B0B-BDBB-486602E6213A}"/>
                </a:ext>
              </a:extLst>
            </p:cNvPr>
            <p:cNvSpPr/>
            <p:nvPr/>
          </p:nvSpPr>
          <p:spPr>
            <a:xfrm>
              <a:off x="8677177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744A4388-9823-4365-A938-C2AE285D59DA}"/>
                </a:ext>
              </a:extLst>
            </p:cNvPr>
            <p:cNvSpPr/>
            <p:nvPr/>
          </p:nvSpPr>
          <p:spPr>
            <a:xfrm>
              <a:off x="2915094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0508262-5CAA-40AD-AF15-D29196256BCB}"/>
                </a:ext>
              </a:extLst>
            </p:cNvPr>
            <p:cNvSpPr/>
            <p:nvPr/>
          </p:nvSpPr>
          <p:spPr>
            <a:xfrm>
              <a:off x="3203992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28DB2C6F-5764-44B5-A916-5A3AB56F7E9C}"/>
                </a:ext>
              </a:extLst>
            </p:cNvPr>
            <p:cNvSpPr/>
            <p:nvPr/>
          </p:nvSpPr>
          <p:spPr>
            <a:xfrm>
              <a:off x="2627784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B4DBA24A-D3A4-4F68-A1AC-4053439B16EB}"/>
                </a:ext>
              </a:extLst>
            </p:cNvPr>
            <p:cNvSpPr/>
            <p:nvPr/>
          </p:nvSpPr>
          <p:spPr>
            <a:xfrm>
              <a:off x="349130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905B2E79-791E-4AC9-98A1-B0EC30170AA0}"/>
                </a:ext>
              </a:extLst>
            </p:cNvPr>
            <p:cNvSpPr/>
            <p:nvPr/>
          </p:nvSpPr>
          <p:spPr>
            <a:xfrm>
              <a:off x="3780201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8B3547BE-5718-464A-B1B8-7DA9DF06443C}"/>
                </a:ext>
              </a:extLst>
            </p:cNvPr>
            <p:cNvSpPr/>
            <p:nvPr/>
          </p:nvSpPr>
          <p:spPr>
            <a:xfrm>
              <a:off x="406751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675461A8-4649-460B-9D2C-D702D1CEC95E}"/>
                </a:ext>
              </a:extLst>
            </p:cNvPr>
            <p:cNvSpPr/>
            <p:nvPr/>
          </p:nvSpPr>
          <p:spPr>
            <a:xfrm>
              <a:off x="4356408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57D64E2F-6E89-4E66-BB63-778FA4090CD9}"/>
                </a:ext>
              </a:extLst>
            </p:cNvPr>
            <p:cNvSpPr/>
            <p:nvPr/>
          </p:nvSpPr>
          <p:spPr>
            <a:xfrm>
              <a:off x="464371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2CE23B6E-3423-4993-9637-A08E13DA525A}"/>
                </a:ext>
              </a:extLst>
            </p:cNvPr>
            <p:cNvSpPr/>
            <p:nvPr/>
          </p:nvSpPr>
          <p:spPr>
            <a:xfrm>
              <a:off x="4932617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657A5EA4-DD23-484F-9089-A937D31D0DCB}"/>
                </a:ext>
              </a:extLst>
            </p:cNvPr>
            <p:cNvSpPr/>
            <p:nvPr/>
          </p:nvSpPr>
          <p:spPr>
            <a:xfrm>
              <a:off x="5219927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83E17D83-CEB2-490B-87EC-0868BB139EAB}"/>
                </a:ext>
              </a:extLst>
            </p:cNvPr>
            <p:cNvSpPr/>
            <p:nvPr/>
          </p:nvSpPr>
          <p:spPr>
            <a:xfrm>
              <a:off x="5508825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D13141B1-59C1-4230-A9B0-BA24732C4E44}"/>
                </a:ext>
              </a:extLst>
            </p:cNvPr>
            <p:cNvSpPr/>
            <p:nvPr/>
          </p:nvSpPr>
          <p:spPr>
            <a:xfrm>
              <a:off x="5796136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94BA1D20-2A6C-41D6-AF42-DE440211D74D}"/>
                </a:ext>
              </a:extLst>
            </p:cNvPr>
            <p:cNvSpPr/>
            <p:nvPr/>
          </p:nvSpPr>
          <p:spPr>
            <a:xfrm>
              <a:off x="6083446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FC2E5413-EA87-48DA-85C8-6F057DB15D56}"/>
                </a:ext>
              </a:extLst>
            </p:cNvPr>
            <p:cNvSpPr/>
            <p:nvPr/>
          </p:nvSpPr>
          <p:spPr>
            <a:xfrm>
              <a:off x="6372344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6F55DEC8-25FD-4ABD-9748-EDDED1D766D7}"/>
                </a:ext>
              </a:extLst>
            </p:cNvPr>
            <p:cNvSpPr/>
            <p:nvPr/>
          </p:nvSpPr>
          <p:spPr>
            <a:xfrm>
              <a:off x="6659655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4E7E8F68-BD43-40E5-9546-8196673E4E37}"/>
                </a:ext>
              </a:extLst>
            </p:cNvPr>
            <p:cNvSpPr/>
            <p:nvPr/>
          </p:nvSpPr>
          <p:spPr>
            <a:xfrm>
              <a:off x="6948553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E02EBD06-EE86-4B24-BAFD-64751E7CE9A4}"/>
                </a:ext>
              </a:extLst>
            </p:cNvPr>
            <p:cNvSpPr/>
            <p:nvPr/>
          </p:nvSpPr>
          <p:spPr>
            <a:xfrm>
              <a:off x="723586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4692F786-6A30-439D-9EF3-DF469267EB4B}"/>
                </a:ext>
              </a:extLst>
            </p:cNvPr>
            <p:cNvSpPr/>
            <p:nvPr/>
          </p:nvSpPr>
          <p:spPr>
            <a:xfrm>
              <a:off x="7524760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121776CD-9BF3-496F-B778-197FAA92D819}"/>
                </a:ext>
              </a:extLst>
            </p:cNvPr>
            <p:cNvSpPr/>
            <p:nvPr/>
          </p:nvSpPr>
          <p:spPr>
            <a:xfrm>
              <a:off x="781207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1B72BFD0-EFD3-43B7-B9EE-9FC377E6E57D}"/>
                </a:ext>
              </a:extLst>
            </p:cNvPr>
            <p:cNvSpPr/>
            <p:nvPr/>
          </p:nvSpPr>
          <p:spPr>
            <a:xfrm>
              <a:off x="8100969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C18534DD-ACB4-4FA7-8B7D-43A5F06878FE}"/>
                </a:ext>
              </a:extLst>
            </p:cNvPr>
            <p:cNvSpPr/>
            <p:nvPr/>
          </p:nvSpPr>
          <p:spPr>
            <a:xfrm>
              <a:off x="838827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1681FAAB-BEAE-40EB-BC4B-6733C67E89C1}"/>
                </a:ext>
              </a:extLst>
            </p:cNvPr>
            <p:cNvSpPr/>
            <p:nvPr/>
          </p:nvSpPr>
          <p:spPr>
            <a:xfrm>
              <a:off x="8677177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B28DA825-AABC-4CB6-B3E3-FBE0CFCB2A7C}"/>
                </a:ext>
              </a:extLst>
            </p:cNvPr>
            <p:cNvSpPr/>
            <p:nvPr/>
          </p:nvSpPr>
          <p:spPr>
            <a:xfrm>
              <a:off x="2915094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FB30DE7E-279D-4D53-AB1D-F818F1826719}"/>
                </a:ext>
              </a:extLst>
            </p:cNvPr>
            <p:cNvSpPr/>
            <p:nvPr/>
          </p:nvSpPr>
          <p:spPr>
            <a:xfrm>
              <a:off x="3203992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0855E30E-851F-43B4-A458-48687DABD75D}"/>
                </a:ext>
              </a:extLst>
            </p:cNvPr>
            <p:cNvSpPr/>
            <p:nvPr/>
          </p:nvSpPr>
          <p:spPr>
            <a:xfrm>
              <a:off x="2627784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C628351B-446A-4190-89B4-389204B76F1B}"/>
                </a:ext>
              </a:extLst>
            </p:cNvPr>
            <p:cNvSpPr/>
            <p:nvPr/>
          </p:nvSpPr>
          <p:spPr>
            <a:xfrm>
              <a:off x="349130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B2200D83-87BE-40F1-9565-96B3EFA8D4A9}"/>
                </a:ext>
              </a:extLst>
            </p:cNvPr>
            <p:cNvSpPr/>
            <p:nvPr/>
          </p:nvSpPr>
          <p:spPr>
            <a:xfrm>
              <a:off x="3780201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32C3D8C4-3FDF-4F48-AFC7-41E2106DFA09}"/>
                </a:ext>
              </a:extLst>
            </p:cNvPr>
            <p:cNvSpPr/>
            <p:nvPr/>
          </p:nvSpPr>
          <p:spPr>
            <a:xfrm>
              <a:off x="406751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40B3BE44-2523-47CE-B30B-B4540CE3CEEF}"/>
                </a:ext>
              </a:extLst>
            </p:cNvPr>
            <p:cNvSpPr/>
            <p:nvPr/>
          </p:nvSpPr>
          <p:spPr>
            <a:xfrm>
              <a:off x="4356408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12F6A88E-1676-405F-A066-0A737AB98A53}"/>
                </a:ext>
              </a:extLst>
            </p:cNvPr>
            <p:cNvSpPr/>
            <p:nvPr/>
          </p:nvSpPr>
          <p:spPr>
            <a:xfrm>
              <a:off x="464371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2B5DF83C-2F93-43E5-9874-0A418633CA55}"/>
                </a:ext>
              </a:extLst>
            </p:cNvPr>
            <p:cNvSpPr/>
            <p:nvPr/>
          </p:nvSpPr>
          <p:spPr>
            <a:xfrm>
              <a:off x="4932617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B04239C2-EFAA-4155-AD8E-43EDDBFC3496}"/>
                </a:ext>
              </a:extLst>
            </p:cNvPr>
            <p:cNvSpPr/>
            <p:nvPr/>
          </p:nvSpPr>
          <p:spPr>
            <a:xfrm>
              <a:off x="5219927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8E680044-E08F-4320-A2C5-329DEE86B258}"/>
                </a:ext>
              </a:extLst>
            </p:cNvPr>
            <p:cNvSpPr/>
            <p:nvPr/>
          </p:nvSpPr>
          <p:spPr>
            <a:xfrm>
              <a:off x="5508825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AE32827D-9220-416E-8E81-95D4228E3B39}"/>
                </a:ext>
              </a:extLst>
            </p:cNvPr>
            <p:cNvSpPr/>
            <p:nvPr/>
          </p:nvSpPr>
          <p:spPr>
            <a:xfrm>
              <a:off x="5796136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EB56F9F7-C43B-4781-934B-BFB66DD7DB26}"/>
                </a:ext>
              </a:extLst>
            </p:cNvPr>
            <p:cNvSpPr/>
            <p:nvPr/>
          </p:nvSpPr>
          <p:spPr>
            <a:xfrm>
              <a:off x="6083446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75EA2E02-2EEF-4B7B-936D-02AAAEF100F1}"/>
                </a:ext>
              </a:extLst>
            </p:cNvPr>
            <p:cNvSpPr/>
            <p:nvPr/>
          </p:nvSpPr>
          <p:spPr>
            <a:xfrm>
              <a:off x="6372344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966DF9CC-5778-4E64-9BCD-3C3EBEDDE2EC}"/>
                </a:ext>
              </a:extLst>
            </p:cNvPr>
            <p:cNvSpPr/>
            <p:nvPr/>
          </p:nvSpPr>
          <p:spPr>
            <a:xfrm>
              <a:off x="6659655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DADAC084-A74D-44E4-BDCC-A0469BDBFB18}"/>
                </a:ext>
              </a:extLst>
            </p:cNvPr>
            <p:cNvSpPr/>
            <p:nvPr/>
          </p:nvSpPr>
          <p:spPr>
            <a:xfrm>
              <a:off x="6948553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C74493DD-1572-49DE-B462-70F64AC78706}"/>
                </a:ext>
              </a:extLst>
            </p:cNvPr>
            <p:cNvSpPr/>
            <p:nvPr/>
          </p:nvSpPr>
          <p:spPr>
            <a:xfrm>
              <a:off x="723586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A67BB1B5-6372-4AF8-B11E-02DDDD1874B2}"/>
                </a:ext>
              </a:extLst>
            </p:cNvPr>
            <p:cNvSpPr/>
            <p:nvPr/>
          </p:nvSpPr>
          <p:spPr>
            <a:xfrm>
              <a:off x="7524760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5743A07E-79DB-4EDE-8E40-D43608E26330}"/>
                </a:ext>
              </a:extLst>
            </p:cNvPr>
            <p:cNvSpPr/>
            <p:nvPr/>
          </p:nvSpPr>
          <p:spPr>
            <a:xfrm>
              <a:off x="781207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83AEA811-C5DC-4D99-ABEB-234C99135BA2}"/>
                </a:ext>
              </a:extLst>
            </p:cNvPr>
            <p:cNvSpPr/>
            <p:nvPr/>
          </p:nvSpPr>
          <p:spPr>
            <a:xfrm>
              <a:off x="8100969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902A0E96-3F2F-44A5-B23E-51F5D80D808F}"/>
                </a:ext>
              </a:extLst>
            </p:cNvPr>
            <p:cNvSpPr/>
            <p:nvPr/>
          </p:nvSpPr>
          <p:spPr>
            <a:xfrm>
              <a:off x="838827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2C462138-9222-49D7-9700-197E4B6F9097}"/>
                </a:ext>
              </a:extLst>
            </p:cNvPr>
            <p:cNvSpPr/>
            <p:nvPr/>
          </p:nvSpPr>
          <p:spPr>
            <a:xfrm>
              <a:off x="8677177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351D0D5D-86EA-4C8F-9081-F27023F74224}"/>
                </a:ext>
              </a:extLst>
            </p:cNvPr>
            <p:cNvSpPr/>
            <p:nvPr/>
          </p:nvSpPr>
          <p:spPr>
            <a:xfrm>
              <a:off x="2915094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603A8439-782C-4636-AC62-10546CDEF53F}"/>
                </a:ext>
              </a:extLst>
            </p:cNvPr>
            <p:cNvSpPr/>
            <p:nvPr/>
          </p:nvSpPr>
          <p:spPr>
            <a:xfrm>
              <a:off x="3203992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3A10018C-95F7-4DCD-8B7A-D76FC2B8D98D}"/>
                </a:ext>
              </a:extLst>
            </p:cNvPr>
            <p:cNvSpPr/>
            <p:nvPr/>
          </p:nvSpPr>
          <p:spPr>
            <a:xfrm>
              <a:off x="2627784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40B75A3A-90CD-4249-8E3D-41D0DD42647D}"/>
                </a:ext>
              </a:extLst>
            </p:cNvPr>
            <p:cNvSpPr/>
            <p:nvPr/>
          </p:nvSpPr>
          <p:spPr>
            <a:xfrm>
              <a:off x="349130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C6E48E3E-CCA8-45B0-A51D-34122BF2C966}"/>
                </a:ext>
              </a:extLst>
            </p:cNvPr>
            <p:cNvSpPr/>
            <p:nvPr/>
          </p:nvSpPr>
          <p:spPr>
            <a:xfrm>
              <a:off x="3780201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1398D7DB-7B72-44A3-A80F-73836810618E}"/>
                </a:ext>
              </a:extLst>
            </p:cNvPr>
            <p:cNvSpPr/>
            <p:nvPr/>
          </p:nvSpPr>
          <p:spPr>
            <a:xfrm>
              <a:off x="406751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FA11AEDE-BCEF-4F7B-9151-4F16FEF766B7}"/>
                </a:ext>
              </a:extLst>
            </p:cNvPr>
            <p:cNvSpPr/>
            <p:nvPr/>
          </p:nvSpPr>
          <p:spPr>
            <a:xfrm>
              <a:off x="4356408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5E92D7CF-4665-4B1C-97AA-71E5E708F4A3}"/>
                </a:ext>
              </a:extLst>
            </p:cNvPr>
            <p:cNvSpPr/>
            <p:nvPr/>
          </p:nvSpPr>
          <p:spPr>
            <a:xfrm>
              <a:off x="464371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6BA979D6-82B8-403E-96ED-0679BFDAB8E8}"/>
                </a:ext>
              </a:extLst>
            </p:cNvPr>
            <p:cNvSpPr/>
            <p:nvPr/>
          </p:nvSpPr>
          <p:spPr>
            <a:xfrm>
              <a:off x="4932617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DFDC6DEA-2D6F-4487-B25C-7DC9697237B9}"/>
                </a:ext>
              </a:extLst>
            </p:cNvPr>
            <p:cNvSpPr/>
            <p:nvPr/>
          </p:nvSpPr>
          <p:spPr>
            <a:xfrm>
              <a:off x="5219927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77ABA259-9737-4271-AA3C-335A00B0EF05}"/>
                </a:ext>
              </a:extLst>
            </p:cNvPr>
            <p:cNvSpPr/>
            <p:nvPr/>
          </p:nvSpPr>
          <p:spPr>
            <a:xfrm>
              <a:off x="5508825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1F3FB93A-0228-4415-9856-57328B93EA58}"/>
                </a:ext>
              </a:extLst>
            </p:cNvPr>
            <p:cNvSpPr/>
            <p:nvPr/>
          </p:nvSpPr>
          <p:spPr>
            <a:xfrm>
              <a:off x="5796136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952BF85A-4540-4187-8CD0-4D9FAC978BDD}"/>
                </a:ext>
              </a:extLst>
            </p:cNvPr>
            <p:cNvSpPr/>
            <p:nvPr/>
          </p:nvSpPr>
          <p:spPr>
            <a:xfrm>
              <a:off x="6083446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5BF261AD-8C2E-413A-8F3F-4F9713BB4E50}"/>
                </a:ext>
              </a:extLst>
            </p:cNvPr>
            <p:cNvSpPr/>
            <p:nvPr/>
          </p:nvSpPr>
          <p:spPr>
            <a:xfrm>
              <a:off x="6372344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65634ED3-5C85-4DEB-8117-332C7C20EBD5}"/>
                </a:ext>
              </a:extLst>
            </p:cNvPr>
            <p:cNvSpPr/>
            <p:nvPr/>
          </p:nvSpPr>
          <p:spPr>
            <a:xfrm>
              <a:off x="6659655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A97F4E4C-A533-449A-8100-1F71F5224FB8}"/>
                </a:ext>
              </a:extLst>
            </p:cNvPr>
            <p:cNvSpPr/>
            <p:nvPr/>
          </p:nvSpPr>
          <p:spPr>
            <a:xfrm>
              <a:off x="6948553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C588E125-EBF0-46D7-96A5-B86F725988E7}"/>
                </a:ext>
              </a:extLst>
            </p:cNvPr>
            <p:cNvSpPr/>
            <p:nvPr/>
          </p:nvSpPr>
          <p:spPr>
            <a:xfrm>
              <a:off x="723586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93510428-F86E-4FDC-8381-0DF51941DECD}"/>
                </a:ext>
              </a:extLst>
            </p:cNvPr>
            <p:cNvSpPr/>
            <p:nvPr/>
          </p:nvSpPr>
          <p:spPr>
            <a:xfrm>
              <a:off x="7524760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748B525A-0D5C-4493-85AC-EBAF78A312A9}"/>
                </a:ext>
              </a:extLst>
            </p:cNvPr>
            <p:cNvSpPr/>
            <p:nvPr/>
          </p:nvSpPr>
          <p:spPr>
            <a:xfrm>
              <a:off x="781207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CEBDC54A-3BDA-4DB1-8CBE-0B18DF30B6C2}"/>
                </a:ext>
              </a:extLst>
            </p:cNvPr>
            <p:cNvSpPr/>
            <p:nvPr/>
          </p:nvSpPr>
          <p:spPr>
            <a:xfrm>
              <a:off x="8100969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22EDC8BB-A274-47B1-B927-3D0332AE8442}"/>
                </a:ext>
              </a:extLst>
            </p:cNvPr>
            <p:cNvSpPr/>
            <p:nvPr/>
          </p:nvSpPr>
          <p:spPr>
            <a:xfrm>
              <a:off x="838827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A8E4C049-FDA3-466E-80A3-E67947BC9F13}"/>
                </a:ext>
              </a:extLst>
            </p:cNvPr>
            <p:cNvSpPr/>
            <p:nvPr/>
          </p:nvSpPr>
          <p:spPr>
            <a:xfrm>
              <a:off x="8677177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E196F5E9-83A5-4951-9075-AB4E7FDC1F5B}"/>
                </a:ext>
              </a:extLst>
            </p:cNvPr>
            <p:cNvSpPr/>
            <p:nvPr/>
          </p:nvSpPr>
          <p:spPr>
            <a:xfrm>
              <a:off x="2915094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35D353FC-D204-4F2A-B8C8-07426AB63C04}"/>
                </a:ext>
              </a:extLst>
            </p:cNvPr>
            <p:cNvSpPr/>
            <p:nvPr/>
          </p:nvSpPr>
          <p:spPr>
            <a:xfrm>
              <a:off x="3203992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2B1BA61E-D992-43DA-B883-013B300B6662}"/>
                </a:ext>
              </a:extLst>
            </p:cNvPr>
            <p:cNvSpPr/>
            <p:nvPr/>
          </p:nvSpPr>
          <p:spPr>
            <a:xfrm>
              <a:off x="2627784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5A92C28D-A1B4-41B7-9177-C0C3A9095520}"/>
                </a:ext>
              </a:extLst>
            </p:cNvPr>
            <p:cNvSpPr/>
            <p:nvPr/>
          </p:nvSpPr>
          <p:spPr>
            <a:xfrm>
              <a:off x="349130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9AEC00FA-FC8F-4A19-AF27-91159979BF46}"/>
                </a:ext>
              </a:extLst>
            </p:cNvPr>
            <p:cNvSpPr/>
            <p:nvPr/>
          </p:nvSpPr>
          <p:spPr>
            <a:xfrm>
              <a:off x="3780201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3450BACA-D835-48E6-817C-EB7E2F4D52EC}"/>
                </a:ext>
              </a:extLst>
            </p:cNvPr>
            <p:cNvSpPr/>
            <p:nvPr/>
          </p:nvSpPr>
          <p:spPr>
            <a:xfrm>
              <a:off x="406751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ACEFC3FA-5048-4D59-BA5D-56F50F7943FD}"/>
                </a:ext>
              </a:extLst>
            </p:cNvPr>
            <p:cNvSpPr/>
            <p:nvPr/>
          </p:nvSpPr>
          <p:spPr>
            <a:xfrm>
              <a:off x="4356408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F16D5472-9C60-4D91-B3BD-D4C81DE4A04D}"/>
                </a:ext>
              </a:extLst>
            </p:cNvPr>
            <p:cNvSpPr/>
            <p:nvPr/>
          </p:nvSpPr>
          <p:spPr>
            <a:xfrm>
              <a:off x="464371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4D5EFDEF-59AA-4EF9-A850-CFE5E949560F}"/>
                </a:ext>
              </a:extLst>
            </p:cNvPr>
            <p:cNvSpPr/>
            <p:nvPr/>
          </p:nvSpPr>
          <p:spPr>
            <a:xfrm>
              <a:off x="4932617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2E9960CD-2BEC-4D55-AAE3-1D41E7FDFC3E}"/>
                </a:ext>
              </a:extLst>
            </p:cNvPr>
            <p:cNvSpPr/>
            <p:nvPr/>
          </p:nvSpPr>
          <p:spPr>
            <a:xfrm>
              <a:off x="5219927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90D95BA3-BCB8-48B7-9B02-4400AAA5CC52}"/>
                </a:ext>
              </a:extLst>
            </p:cNvPr>
            <p:cNvSpPr/>
            <p:nvPr/>
          </p:nvSpPr>
          <p:spPr>
            <a:xfrm>
              <a:off x="5508825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0864E8AE-091B-4A78-874F-94C5C2CF4E2C}"/>
                </a:ext>
              </a:extLst>
            </p:cNvPr>
            <p:cNvSpPr/>
            <p:nvPr/>
          </p:nvSpPr>
          <p:spPr>
            <a:xfrm>
              <a:off x="5796136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7DCB5A90-6CAE-44AD-9AB7-3D67DA79F173}"/>
                </a:ext>
              </a:extLst>
            </p:cNvPr>
            <p:cNvSpPr/>
            <p:nvPr/>
          </p:nvSpPr>
          <p:spPr>
            <a:xfrm>
              <a:off x="6083446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A5939F6D-0806-42AA-A367-8CB4377DEACE}"/>
                </a:ext>
              </a:extLst>
            </p:cNvPr>
            <p:cNvSpPr/>
            <p:nvPr/>
          </p:nvSpPr>
          <p:spPr>
            <a:xfrm>
              <a:off x="6372344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5BE6E42A-ABBA-4AC7-9A91-3E3969D2E655}"/>
                </a:ext>
              </a:extLst>
            </p:cNvPr>
            <p:cNvSpPr/>
            <p:nvPr/>
          </p:nvSpPr>
          <p:spPr>
            <a:xfrm>
              <a:off x="6659655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0BAFD66F-9081-4F60-9B45-D4B2DB9A128F}"/>
                </a:ext>
              </a:extLst>
            </p:cNvPr>
            <p:cNvSpPr/>
            <p:nvPr/>
          </p:nvSpPr>
          <p:spPr>
            <a:xfrm>
              <a:off x="6948553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B89FD5D1-0E61-4EB2-B68C-5726673E9CEB}"/>
                </a:ext>
              </a:extLst>
            </p:cNvPr>
            <p:cNvSpPr/>
            <p:nvPr/>
          </p:nvSpPr>
          <p:spPr>
            <a:xfrm>
              <a:off x="723586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6B823AD7-F84B-4337-AFCD-9A258AA1C540}"/>
                </a:ext>
              </a:extLst>
            </p:cNvPr>
            <p:cNvSpPr/>
            <p:nvPr/>
          </p:nvSpPr>
          <p:spPr>
            <a:xfrm>
              <a:off x="7524760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3C2A1F7D-DC21-4068-8D79-C228717123D8}"/>
                </a:ext>
              </a:extLst>
            </p:cNvPr>
            <p:cNvSpPr/>
            <p:nvPr/>
          </p:nvSpPr>
          <p:spPr>
            <a:xfrm>
              <a:off x="781207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D4C3F75D-EE31-40E0-B8C2-FD6717507CE7}"/>
                </a:ext>
              </a:extLst>
            </p:cNvPr>
            <p:cNvSpPr/>
            <p:nvPr/>
          </p:nvSpPr>
          <p:spPr>
            <a:xfrm>
              <a:off x="8100969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254264C7-3B17-4DAF-9AF3-076B49B93AB6}"/>
                </a:ext>
              </a:extLst>
            </p:cNvPr>
            <p:cNvSpPr/>
            <p:nvPr/>
          </p:nvSpPr>
          <p:spPr>
            <a:xfrm>
              <a:off x="838827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C57AD804-B171-4ADE-B251-2773CB776E39}"/>
                </a:ext>
              </a:extLst>
            </p:cNvPr>
            <p:cNvSpPr/>
            <p:nvPr/>
          </p:nvSpPr>
          <p:spPr>
            <a:xfrm>
              <a:off x="8677177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A623DF2A-1E82-4B70-91A0-C27DABA57101}"/>
                </a:ext>
              </a:extLst>
            </p:cNvPr>
            <p:cNvSpPr/>
            <p:nvPr/>
          </p:nvSpPr>
          <p:spPr>
            <a:xfrm>
              <a:off x="2915094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D8DF9367-09D8-4B10-B4C5-1B839F61B9A2}"/>
                </a:ext>
              </a:extLst>
            </p:cNvPr>
            <p:cNvSpPr/>
            <p:nvPr/>
          </p:nvSpPr>
          <p:spPr>
            <a:xfrm>
              <a:off x="3203992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63007722-F136-4344-B257-88710D952181}"/>
                </a:ext>
              </a:extLst>
            </p:cNvPr>
            <p:cNvSpPr/>
            <p:nvPr/>
          </p:nvSpPr>
          <p:spPr>
            <a:xfrm>
              <a:off x="2627784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C7647133-033E-47CC-9A09-2E2E4DC5B0F4}"/>
                </a:ext>
              </a:extLst>
            </p:cNvPr>
            <p:cNvSpPr/>
            <p:nvPr/>
          </p:nvSpPr>
          <p:spPr>
            <a:xfrm>
              <a:off x="3491303" y="3500909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64275D5C-C2B4-4787-A424-FC84720B05E1}"/>
                </a:ext>
              </a:extLst>
            </p:cNvPr>
            <p:cNvSpPr/>
            <p:nvPr/>
          </p:nvSpPr>
          <p:spPr>
            <a:xfrm>
              <a:off x="3780201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A5F20BC8-39C3-4E4D-842E-282B279B8F3C}"/>
                </a:ext>
              </a:extLst>
            </p:cNvPr>
            <p:cNvSpPr/>
            <p:nvPr/>
          </p:nvSpPr>
          <p:spPr>
            <a:xfrm>
              <a:off x="406751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BB8A0C94-6752-4317-84A9-D3E36EB860B6}"/>
                </a:ext>
              </a:extLst>
            </p:cNvPr>
            <p:cNvSpPr/>
            <p:nvPr/>
          </p:nvSpPr>
          <p:spPr>
            <a:xfrm>
              <a:off x="4356408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17D89B16-E1C3-4D29-8B08-6798E6E76851}"/>
                </a:ext>
              </a:extLst>
            </p:cNvPr>
            <p:cNvSpPr/>
            <p:nvPr/>
          </p:nvSpPr>
          <p:spPr>
            <a:xfrm>
              <a:off x="464371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1350FECB-F7E5-47AB-A307-6DC4D6E8573A}"/>
                </a:ext>
              </a:extLst>
            </p:cNvPr>
            <p:cNvSpPr/>
            <p:nvPr/>
          </p:nvSpPr>
          <p:spPr>
            <a:xfrm>
              <a:off x="4932617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61562667-13DC-4E69-B71D-7E44D2D97111}"/>
                </a:ext>
              </a:extLst>
            </p:cNvPr>
            <p:cNvSpPr/>
            <p:nvPr/>
          </p:nvSpPr>
          <p:spPr>
            <a:xfrm>
              <a:off x="5219927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6E4943D1-07BF-433C-9877-2601494E33EE}"/>
                </a:ext>
              </a:extLst>
            </p:cNvPr>
            <p:cNvSpPr/>
            <p:nvPr/>
          </p:nvSpPr>
          <p:spPr>
            <a:xfrm>
              <a:off x="5508825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9" name="Rectangle 268">
              <a:extLst>
                <a:ext uri="{FF2B5EF4-FFF2-40B4-BE49-F238E27FC236}">
                  <a16:creationId xmlns:a16="http://schemas.microsoft.com/office/drawing/2014/main" id="{BCC63EF5-A884-4E13-9C00-0519DF418B29}"/>
                </a:ext>
              </a:extLst>
            </p:cNvPr>
            <p:cNvSpPr/>
            <p:nvPr/>
          </p:nvSpPr>
          <p:spPr>
            <a:xfrm>
              <a:off x="5796136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0FC190B3-458F-400B-8698-B6EAB4DCCDCD}"/>
                </a:ext>
              </a:extLst>
            </p:cNvPr>
            <p:cNvSpPr/>
            <p:nvPr/>
          </p:nvSpPr>
          <p:spPr>
            <a:xfrm>
              <a:off x="6083446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BCF740EC-EE1D-4C9C-BAEB-2F0976F78AA1}"/>
                </a:ext>
              </a:extLst>
            </p:cNvPr>
            <p:cNvSpPr/>
            <p:nvPr/>
          </p:nvSpPr>
          <p:spPr>
            <a:xfrm>
              <a:off x="6372344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B620F926-5E08-429A-9137-2D1C0F8EEA28}"/>
                </a:ext>
              </a:extLst>
            </p:cNvPr>
            <p:cNvSpPr/>
            <p:nvPr/>
          </p:nvSpPr>
          <p:spPr>
            <a:xfrm>
              <a:off x="6659655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03DF58A5-DC6C-41DB-9385-323126C8EE5E}"/>
                </a:ext>
              </a:extLst>
            </p:cNvPr>
            <p:cNvSpPr/>
            <p:nvPr/>
          </p:nvSpPr>
          <p:spPr>
            <a:xfrm>
              <a:off x="6948553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F13C57B1-2BF8-4173-A6DD-0AB67159ECEA}"/>
                </a:ext>
              </a:extLst>
            </p:cNvPr>
            <p:cNvSpPr/>
            <p:nvPr/>
          </p:nvSpPr>
          <p:spPr>
            <a:xfrm>
              <a:off x="7235863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61855FEA-B261-430C-8840-7C5B94C3456F}"/>
                </a:ext>
              </a:extLst>
            </p:cNvPr>
            <p:cNvSpPr/>
            <p:nvPr/>
          </p:nvSpPr>
          <p:spPr>
            <a:xfrm>
              <a:off x="7524760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1006E1F8-5CB5-4D32-A049-2A2788FCEF58}"/>
                </a:ext>
              </a:extLst>
            </p:cNvPr>
            <p:cNvSpPr/>
            <p:nvPr/>
          </p:nvSpPr>
          <p:spPr>
            <a:xfrm>
              <a:off x="781207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82DCDF1C-256A-4A18-B2B1-E9C0CC293431}"/>
                </a:ext>
              </a:extLst>
            </p:cNvPr>
            <p:cNvSpPr/>
            <p:nvPr/>
          </p:nvSpPr>
          <p:spPr>
            <a:xfrm>
              <a:off x="8100969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D1550BF7-03BF-435F-ABCC-AA2E1502E726}"/>
                </a:ext>
              </a:extLst>
            </p:cNvPr>
            <p:cNvSpPr/>
            <p:nvPr/>
          </p:nvSpPr>
          <p:spPr>
            <a:xfrm>
              <a:off x="838827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5F22F6D4-CABA-4E3A-AED3-9798A4606341}"/>
                </a:ext>
              </a:extLst>
            </p:cNvPr>
            <p:cNvSpPr/>
            <p:nvPr/>
          </p:nvSpPr>
          <p:spPr>
            <a:xfrm>
              <a:off x="8677177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EDF6EA84-1730-4C60-B422-923492E59CB5}"/>
                </a:ext>
              </a:extLst>
            </p:cNvPr>
            <p:cNvSpPr/>
            <p:nvPr/>
          </p:nvSpPr>
          <p:spPr>
            <a:xfrm>
              <a:off x="2915094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0DC1FD63-DFE4-46BA-B13F-D20DD12C5DCD}"/>
                </a:ext>
              </a:extLst>
            </p:cNvPr>
            <p:cNvSpPr/>
            <p:nvPr/>
          </p:nvSpPr>
          <p:spPr>
            <a:xfrm>
              <a:off x="3203992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2" name="Rectangle 281">
              <a:extLst>
                <a:ext uri="{FF2B5EF4-FFF2-40B4-BE49-F238E27FC236}">
                  <a16:creationId xmlns:a16="http://schemas.microsoft.com/office/drawing/2014/main" id="{E26F166E-7B64-4C4F-9D82-C14E1C4C684B}"/>
                </a:ext>
              </a:extLst>
            </p:cNvPr>
            <p:cNvSpPr/>
            <p:nvPr/>
          </p:nvSpPr>
          <p:spPr>
            <a:xfrm>
              <a:off x="2627784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56B83DF8-4E46-43C7-8F1F-3EB93E29D79D}"/>
                </a:ext>
              </a:extLst>
            </p:cNvPr>
            <p:cNvSpPr/>
            <p:nvPr/>
          </p:nvSpPr>
          <p:spPr>
            <a:xfrm>
              <a:off x="349130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2EED7A34-7D43-443C-91A0-ED4AF72967D1}"/>
                </a:ext>
              </a:extLst>
            </p:cNvPr>
            <p:cNvSpPr/>
            <p:nvPr/>
          </p:nvSpPr>
          <p:spPr>
            <a:xfrm>
              <a:off x="3780201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07993A6A-C02B-48F4-BB90-B01D7D1DB45A}"/>
                </a:ext>
              </a:extLst>
            </p:cNvPr>
            <p:cNvSpPr/>
            <p:nvPr/>
          </p:nvSpPr>
          <p:spPr>
            <a:xfrm>
              <a:off x="406751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0C5F1AF4-B80D-4B6C-96B2-5DC3D8320BE0}"/>
                </a:ext>
              </a:extLst>
            </p:cNvPr>
            <p:cNvSpPr/>
            <p:nvPr/>
          </p:nvSpPr>
          <p:spPr>
            <a:xfrm>
              <a:off x="4356408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00BE96C2-6FF5-49DE-8DD3-128DD1BC656D}"/>
                </a:ext>
              </a:extLst>
            </p:cNvPr>
            <p:cNvSpPr/>
            <p:nvPr/>
          </p:nvSpPr>
          <p:spPr>
            <a:xfrm>
              <a:off x="464371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C95ECBFB-1C39-40F4-B81B-D511BEC2A0B7}"/>
                </a:ext>
              </a:extLst>
            </p:cNvPr>
            <p:cNvSpPr/>
            <p:nvPr/>
          </p:nvSpPr>
          <p:spPr>
            <a:xfrm>
              <a:off x="4932617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0DAAA2CC-9751-486A-9AEC-BDDAA0D86C5C}"/>
                </a:ext>
              </a:extLst>
            </p:cNvPr>
            <p:cNvSpPr/>
            <p:nvPr/>
          </p:nvSpPr>
          <p:spPr>
            <a:xfrm>
              <a:off x="5219927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FB92A6F8-BA30-4F16-9C31-F62F440F63D4}"/>
                </a:ext>
              </a:extLst>
            </p:cNvPr>
            <p:cNvSpPr/>
            <p:nvPr/>
          </p:nvSpPr>
          <p:spPr>
            <a:xfrm>
              <a:off x="5508825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8A78ED1C-5E10-4EB1-9301-0DE775C8FE39}"/>
                </a:ext>
              </a:extLst>
            </p:cNvPr>
            <p:cNvSpPr/>
            <p:nvPr/>
          </p:nvSpPr>
          <p:spPr>
            <a:xfrm>
              <a:off x="5796136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CDC379AE-5B68-4C43-8809-2A2B111D3A8A}"/>
                </a:ext>
              </a:extLst>
            </p:cNvPr>
            <p:cNvSpPr/>
            <p:nvPr/>
          </p:nvSpPr>
          <p:spPr>
            <a:xfrm>
              <a:off x="6083446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67D954D8-5A20-4F66-A9F0-2F3CC7D74772}"/>
                </a:ext>
              </a:extLst>
            </p:cNvPr>
            <p:cNvSpPr/>
            <p:nvPr/>
          </p:nvSpPr>
          <p:spPr>
            <a:xfrm>
              <a:off x="6372344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3E80EC39-02A9-426B-8199-EC296D21BC02}"/>
                </a:ext>
              </a:extLst>
            </p:cNvPr>
            <p:cNvSpPr/>
            <p:nvPr/>
          </p:nvSpPr>
          <p:spPr>
            <a:xfrm>
              <a:off x="6659655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37848253-A63B-48C4-9DF5-4CA6E8DF9782}"/>
                </a:ext>
              </a:extLst>
            </p:cNvPr>
            <p:cNvSpPr/>
            <p:nvPr/>
          </p:nvSpPr>
          <p:spPr>
            <a:xfrm>
              <a:off x="6948553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783C999B-BFA3-4958-BEA0-B4EC7A86E843}"/>
                </a:ext>
              </a:extLst>
            </p:cNvPr>
            <p:cNvSpPr/>
            <p:nvPr/>
          </p:nvSpPr>
          <p:spPr>
            <a:xfrm>
              <a:off x="723586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2354CB26-46D3-4BB6-9045-36461F52D08B}"/>
                </a:ext>
              </a:extLst>
            </p:cNvPr>
            <p:cNvSpPr/>
            <p:nvPr/>
          </p:nvSpPr>
          <p:spPr>
            <a:xfrm>
              <a:off x="7524760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2FCB9214-806F-42C8-8D18-75A156987ADB}"/>
                </a:ext>
              </a:extLst>
            </p:cNvPr>
            <p:cNvSpPr/>
            <p:nvPr/>
          </p:nvSpPr>
          <p:spPr>
            <a:xfrm>
              <a:off x="781207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0F56CCB4-9634-4707-99B2-6157C3310906}"/>
                </a:ext>
              </a:extLst>
            </p:cNvPr>
            <p:cNvSpPr/>
            <p:nvPr/>
          </p:nvSpPr>
          <p:spPr>
            <a:xfrm>
              <a:off x="8100969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A14782F2-6C98-47C1-ACBE-F57B0C53C9EF}"/>
                </a:ext>
              </a:extLst>
            </p:cNvPr>
            <p:cNvSpPr/>
            <p:nvPr/>
          </p:nvSpPr>
          <p:spPr>
            <a:xfrm>
              <a:off x="838827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FFB30364-9495-4440-A872-61672CDBFBAD}"/>
                </a:ext>
              </a:extLst>
            </p:cNvPr>
            <p:cNvSpPr/>
            <p:nvPr/>
          </p:nvSpPr>
          <p:spPr>
            <a:xfrm>
              <a:off x="8677177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AD7C5403-5FCA-482B-8053-EBEEEEAFF8F4}"/>
                </a:ext>
              </a:extLst>
            </p:cNvPr>
            <p:cNvSpPr/>
            <p:nvPr/>
          </p:nvSpPr>
          <p:spPr>
            <a:xfrm>
              <a:off x="2915094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357C57C2-57BB-46DF-8363-9EBCD461D12A}"/>
                </a:ext>
              </a:extLst>
            </p:cNvPr>
            <p:cNvSpPr/>
            <p:nvPr/>
          </p:nvSpPr>
          <p:spPr>
            <a:xfrm>
              <a:off x="3203992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38295E8A-2941-48DA-A289-A2B97988DD96}"/>
                </a:ext>
              </a:extLst>
            </p:cNvPr>
            <p:cNvSpPr/>
            <p:nvPr/>
          </p:nvSpPr>
          <p:spPr>
            <a:xfrm>
              <a:off x="2627784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EBAF91C0-E0D7-4379-B9C3-4E48597E8BC7}"/>
                </a:ext>
              </a:extLst>
            </p:cNvPr>
            <p:cNvSpPr/>
            <p:nvPr/>
          </p:nvSpPr>
          <p:spPr>
            <a:xfrm>
              <a:off x="349130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1828B819-A6B5-40D2-8777-025E89CBAF60}"/>
                </a:ext>
              </a:extLst>
            </p:cNvPr>
            <p:cNvSpPr/>
            <p:nvPr/>
          </p:nvSpPr>
          <p:spPr>
            <a:xfrm>
              <a:off x="3780201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7" name="Rectangle 306">
              <a:extLst>
                <a:ext uri="{FF2B5EF4-FFF2-40B4-BE49-F238E27FC236}">
                  <a16:creationId xmlns:a16="http://schemas.microsoft.com/office/drawing/2014/main" id="{FD729E40-2E23-4704-9074-EF8A77CA1984}"/>
                </a:ext>
              </a:extLst>
            </p:cNvPr>
            <p:cNvSpPr/>
            <p:nvPr/>
          </p:nvSpPr>
          <p:spPr>
            <a:xfrm>
              <a:off x="406751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C77F8813-D70D-4238-96C1-F7EBB02F9511}"/>
                </a:ext>
              </a:extLst>
            </p:cNvPr>
            <p:cNvSpPr/>
            <p:nvPr/>
          </p:nvSpPr>
          <p:spPr>
            <a:xfrm>
              <a:off x="4356408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90AF6BD6-FAFA-4D67-A61B-C62626CE1DB9}"/>
                </a:ext>
              </a:extLst>
            </p:cNvPr>
            <p:cNvSpPr/>
            <p:nvPr/>
          </p:nvSpPr>
          <p:spPr>
            <a:xfrm>
              <a:off x="464371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0" name="Rectangle 309">
              <a:extLst>
                <a:ext uri="{FF2B5EF4-FFF2-40B4-BE49-F238E27FC236}">
                  <a16:creationId xmlns:a16="http://schemas.microsoft.com/office/drawing/2014/main" id="{095A9304-2DDC-4A45-B4D6-C08BED5F7FF0}"/>
                </a:ext>
              </a:extLst>
            </p:cNvPr>
            <p:cNvSpPr/>
            <p:nvPr/>
          </p:nvSpPr>
          <p:spPr>
            <a:xfrm>
              <a:off x="4932617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9C4778DD-D0CB-4F53-8E8B-D4AD503FA35E}"/>
                </a:ext>
              </a:extLst>
            </p:cNvPr>
            <p:cNvSpPr/>
            <p:nvPr/>
          </p:nvSpPr>
          <p:spPr>
            <a:xfrm>
              <a:off x="5219927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815C7C8B-35AB-4518-A5F1-A56E232B3EC6}"/>
                </a:ext>
              </a:extLst>
            </p:cNvPr>
            <p:cNvSpPr/>
            <p:nvPr/>
          </p:nvSpPr>
          <p:spPr>
            <a:xfrm>
              <a:off x="5508825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57BCAB9C-1176-4E0C-9734-5AC8C5DE940E}"/>
                </a:ext>
              </a:extLst>
            </p:cNvPr>
            <p:cNvSpPr/>
            <p:nvPr/>
          </p:nvSpPr>
          <p:spPr>
            <a:xfrm>
              <a:off x="5796136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C488C566-3D3D-47AF-81D0-61504756EA03}"/>
                </a:ext>
              </a:extLst>
            </p:cNvPr>
            <p:cNvSpPr/>
            <p:nvPr/>
          </p:nvSpPr>
          <p:spPr>
            <a:xfrm>
              <a:off x="6083446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820620C1-ED52-4719-9ED9-58EE2ACFF9C2}"/>
                </a:ext>
              </a:extLst>
            </p:cNvPr>
            <p:cNvSpPr/>
            <p:nvPr/>
          </p:nvSpPr>
          <p:spPr>
            <a:xfrm>
              <a:off x="6372344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3258355C-5517-4464-AD4E-1951A6116AA0}"/>
                </a:ext>
              </a:extLst>
            </p:cNvPr>
            <p:cNvSpPr/>
            <p:nvPr/>
          </p:nvSpPr>
          <p:spPr>
            <a:xfrm>
              <a:off x="6659655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7" name="Rectangle 316">
              <a:extLst>
                <a:ext uri="{FF2B5EF4-FFF2-40B4-BE49-F238E27FC236}">
                  <a16:creationId xmlns:a16="http://schemas.microsoft.com/office/drawing/2014/main" id="{4C442580-6E8D-4461-BECE-AF3C5DF7BB99}"/>
                </a:ext>
              </a:extLst>
            </p:cNvPr>
            <p:cNvSpPr/>
            <p:nvPr/>
          </p:nvSpPr>
          <p:spPr>
            <a:xfrm>
              <a:off x="6948553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304178FE-CD50-4672-B7DF-A7EA6F1D5E6F}"/>
                </a:ext>
              </a:extLst>
            </p:cNvPr>
            <p:cNvSpPr/>
            <p:nvPr/>
          </p:nvSpPr>
          <p:spPr>
            <a:xfrm>
              <a:off x="723586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912F5992-4312-4521-B7FA-183B19A2778E}"/>
                </a:ext>
              </a:extLst>
            </p:cNvPr>
            <p:cNvSpPr/>
            <p:nvPr/>
          </p:nvSpPr>
          <p:spPr>
            <a:xfrm>
              <a:off x="7524760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E0105D3D-8405-4DC1-824F-DA4CB4D6C082}"/>
                </a:ext>
              </a:extLst>
            </p:cNvPr>
            <p:cNvSpPr/>
            <p:nvPr/>
          </p:nvSpPr>
          <p:spPr>
            <a:xfrm>
              <a:off x="781207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2B0A5811-67CA-4146-9585-9E4EB242AA1B}"/>
                </a:ext>
              </a:extLst>
            </p:cNvPr>
            <p:cNvSpPr/>
            <p:nvPr/>
          </p:nvSpPr>
          <p:spPr>
            <a:xfrm>
              <a:off x="8100969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77A12F6F-5B5B-4C81-A331-7C8478EFC036}"/>
                </a:ext>
              </a:extLst>
            </p:cNvPr>
            <p:cNvSpPr/>
            <p:nvPr/>
          </p:nvSpPr>
          <p:spPr>
            <a:xfrm>
              <a:off x="838827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52C0A092-87CF-4857-87A1-E3D08D3F169A}"/>
                </a:ext>
              </a:extLst>
            </p:cNvPr>
            <p:cNvSpPr/>
            <p:nvPr/>
          </p:nvSpPr>
          <p:spPr>
            <a:xfrm>
              <a:off x="8677177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087EC185-0062-45AE-BFEB-39A30DD064EA}"/>
                </a:ext>
              </a:extLst>
            </p:cNvPr>
            <p:cNvSpPr/>
            <p:nvPr/>
          </p:nvSpPr>
          <p:spPr>
            <a:xfrm>
              <a:off x="2915094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92C14D9B-D569-4F76-AF23-883432AEC75C}"/>
                </a:ext>
              </a:extLst>
            </p:cNvPr>
            <p:cNvSpPr/>
            <p:nvPr/>
          </p:nvSpPr>
          <p:spPr>
            <a:xfrm>
              <a:off x="3203992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8D4D467F-080B-458F-AD5C-0EB82E7AE691}"/>
                </a:ext>
              </a:extLst>
            </p:cNvPr>
            <p:cNvSpPr/>
            <p:nvPr/>
          </p:nvSpPr>
          <p:spPr>
            <a:xfrm>
              <a:off x="2627784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8D4FC173-3D83-4BC8-90AD-248180646FF9}"/>
                </a:ext>
              </a:extLst>
            </p:cNvPr>
            <p:cNvSpPr/>
            <p:nvPr/>
          </p:nvSpPr>
          <p:spPr>
            <a:xfrm>
              <a:off x="349130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F181FB9E-2BDE-482F-B50C-59E471F2F197}"/>
                </a:ext>
              </a:extLst>
            </p:cNvPr>
            <p:cNvSpPr/>
            <p:nvPr/>
          </p:nvSpPr>
          <p:spPr>
            <a:xfrm>
              <a:off x="3780201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9" name="Rectangle 328">
              <a:extLst>
                <a:ext uri="{FF2B5EF4-FFF2-40B4-BE49-F238E27FC236}">
                  <a16:creationId xmlns:a16="http://schemas.microsoft.com/office/drawing/2014/main" id="{FCE60056-E9E0-453D-86C6-AAAB74B42C94}"/>
                </a:ext>
              </a:extLst>
            </p:cNvPr>
            <p:cNvSpPr/>
            <p:nvPr/>
          </p:nvSpPr>
          <p:spPr>
            <a:xfrm>
              <a:off x="406751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C3F64795-89B8-4368-9257-296B6A7D172F}"/>
                </a:ext>
              </a:extLst>
            </p:cNvPr>
            <p:cNvSpPr/>
            <p:nvPr/>
          </p:nvSpPr>
          <p:spPr>
            <a:xfrm>
              <a:off x="4356408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1" name="Rectangle 330">
              <a:extLst>
                <a:ext uri="{FF2B5EF4-FFF2-40B4-BE49-F238E27FC236}">
                  <a16:creationId xmlns:a16="http://schemas.microsoft.com/office/drawing/2014/main" id="{3DEC4B02-FADF-47C5-8ED8-96FC2C92663D}"/>
                </a:ext>
              </a:extLst>
            </p:cNvPr>
            <p:cNvSpPr/>
            <p:nvPr/>
          </p:nvSpPr>
          <p:spPr>
            <a:xfrm>
              <a:off x="464371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40779FAC-9D0A-4ECC-B735-34127C4031E8}"/>
                </a:ext>
              </a:extLst>
            </p:cNvPr>
            <p:cNvSpPr/>
            <p:nvPr/>
          </p:nvSpPr>
          <p:spPr>
            <a:xfrm>
              <a:off x="4932617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7818B589-108C-4F33-B9E2-D8A4218F1DBF}"/>
                </a:ext>
              </a:extLst>
            </p:cNvPr>
            <p:cNvSpPr/>
            <p:nvPr/>
          </p:nvSpPr>
          <p:spPr>
            <a:xfrm>
              <a:off x="5219927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7CEDE688-3D2A-482D-995C-F8306F0902CC}"/>
                </a:ext>
              </a:extLst>
            </p:cNvPr>
            <p:cNvSpPr/>
            <p:nvPr/>
          </p:nvSpPr>
          <p:spPr>
            <a:xfrm>
              <a:off x="5508825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DEA3A55C-E9C5-4B3C-9701-BB8CED192D70}"/>
                </a:ext>
              </a:extLst>
            </p:cNvPr>
            <p:cNvSpPr/>
            <p:nvPr/>
          </p:nvSpPr>
          <p:spPr>
            <a:xfrm>
              <a:off x="5796136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23CDD72D-F960-4384-A250-61B21353FD84}"/>
                </a:ext>
              </a:extLst>
            </p:cNvPr>
            <p:cNvSpPr/>
            <p:nvPr/>
          </p:nvSpPr>
          <p:spPr>
            <a:xfrm>
              <a:off x="6083446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F0481996-62D5-4BA9-9DEB-46FDF2EA4C31}"/>
                </a:ext>
              </a:extLst>
            </p:cNvPr>
            <p:cNvSpPr/>
            <p:nvPr/>
          </p:nvSpPr>
          <p:spPr>
            <a:xfrm>
              <a:off x="6372344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5545AF10-202D-4E8A-BBA0-4C4C2B4D43E8}"/>
                </a:ext>
              </a:extLst>
            </p:cNvPr>
            <p:cNvSpPr/>
            <p:nvPr/>
          </p:nvSpPr>
          <p:spPr>
            <a:xfrm>
              <a:off x="6659655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DAAE01E1-4CDD-4BA8-9444-649F2EC64123}"/>
                </a:ext>
              </a:extLst>
            </p:cNvPr>
            <p:cNvSpPr/>
            <p:nvPr/>
          </p:nvSpPr>
          <p:spPr>
            <a:xfrm>
              <a:off x="6948553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58EAE84C-8B4D-441D-A042-D81B867F1358}"/>
                </a:ext>
              </a:extLst>
            </p:cNvPr>
            <p:cNvSpPr/>
            <p:nvPr/>
          </p:nvSpPr>
          <p:spPr>
            <a:xfrm>
              <a:off x="723586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6421BC5C-A92A-4029-90AC-649EE08EC0C0}"/>
                </a:ext>
              </a:extLst>
            </p:cNvPr>
            <p:cNvSpPr/>
            <p:nvPr/>
          </p:nvSpPr>
          <p:spPr>
            <a:xfrm>
              <a:off x="7524760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584641E9-0CCF-4A6E-AFF6-569B7AC65C0D}"/>
                </a:ext>
              </a:extLst>
            </p:cNvPr>
            <p:cNvSpPr/>
            <p:nvPr/>
          </p:nvSpPr>
          <p:spPr>
            <a:xfrm>
              <a:off x="781207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99254390-0291-4F31-BBF1-09219D9C3CEC}"/>
                </a:ext>
              </a:extLst>
            </p:cNvPr>
            <p:cNvSpPr/>
            <p:nvPr/>
          </p:nvSpPr>
          <p:spPr>
            <a:xfrm>
              <a:off x="8100969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CBBF2ED6-BE08-467B-9BE8-A197A8C0B854}"/>
                </a:ext>
              </a:extLst>
            </p:cNvPr>
            <p:cNvSpPr/>
            <p:nvPr/>
          </p:nvSpPr>
          <p:spPr>
            <a:xfrm>
              <a:off x="838827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18928375-8C50-4154-8AB9-C79266FDEA1E}"/>
                </a:ext>
              </a:extLst>
            </p:cNvPr>
            <p:cNvSpPr/>
            <p:nvPr/>
          </p:nvSpPr>
          <p:spPr>
            <a:xfrm>
              <a:off x="8677177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490FF552-104C-4312-AD92-61976816A30C}"/>
                </a:ext>
              </a:extLst>
            </p:cNvPr>
            <p:cNvSpPr/>
            <p:nvPr/>
          </p:nvSpPr>
          <p:spPr>
            <a:xfrm>
              <a:off x="2915094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98405347-D13F-488D-8DC9-BB30AFEB0C71}"/>
                </a:ext>
              </a:extLst>
            </p:cNvPr>
            <p:cNvSpPr/>
            <p:nvPr/>
          </p:nvSpPr>
          <p:spPr>
            <a:xfrm>
              <a:off x="3203992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E67D56CF-1B31-4741-A7BC-BF9730E36671}"/>
                </a:ext>
              </a:extLst>
            </p:cNvPr>
            <p:cNvSpPr/>
            <p:nvPr/>
          </p:nvSpPr>
          <p:spPr>
            <a:xfrm>
              <a:off x="2627784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F2F8E8CD-2600-442E-A64D-52626CDE18E7}"/>
                </a:ext>
              </a:extLst>
            </p:cNvPr>
            <p:cNvSpPr/>
            <p:nvPr/>
          </p:nvSpPr>
          <p:spPr>
            <a:xfrm>
              <a:off x="349130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345DF870-F34A-4915-994D-38E7BC063424}"/>
                </a:ext>
              </a:extLst>
            </p:cNvPr>
            <p:cNvSpPr/>
            <p:nvPr/>
          </p:nvSpPr>
          <p:spPr>
            <a:xfrm>
              <a:off x="3780201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8F063279-F714-4EE0-A8CF-2CFF77B6476D}"/>
                </a:ext>
              </a:extLst>
            </p:cNvPr>
            <p:cNvSpPr/>
            <p:nvPr/>
          </p:nvSpPr>
          <p:spPr>
            <a:xfrm>
              <a:off x="406751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54189D3A-FAAE-4174-9930-BAB79CA7C224}"/>
                </a:ext>
              </a:extLst>
            </p:cNvPr>
            <p:cNvSpPr/>
            <p:nvPr/>
          </p:nvSpPr>
          <p:spPr>
            <a:xfrm>
              <a:off x="4356408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AE7D606A-DAC6-4EF4-8697-2CE2B517808B}"/>
                </a:ext>
              </a:extLst>
            </p:cNvPr>
            <p:cNvSpPr/>
            <p:nvPr/>
          </p:nvSpPr>
          <p:spPr>
            <a:xfrm>
              <a:off x="464371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4" name="Rectangle 353">
              <a:extLst>
                <a:ext uri="{FF2B5EF4-FFF2-40B4-BE49-F238E27FC236}">
                  <a16:creationId xmlns:a16="http://schemas.microsoft.com/office/drawing/2014/main" id="{D4942D0D-7819-4CA1-8B6E-ECF0B6B8AEB9}"/>
                </a:ext>
              </a:extLst>
            </p:cNvPr>
            <p:cNvSpPr/>
            <p:nvPr/>
          </p:nvSpPr>
          <p:spPr>
            <a:xfrm>
              <a:off x="4932617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560DF7A7-62A4-49AB-803D-10B4ACE552E4}"/>
                </a:ext>
              </a:extLst>
            </p:cNvPr>
            <p:cNvSpPr/>
            <p:nvPr/>
          </p:nvSpPr>
          <p:spPr>
            <a:xfrm>
              <a:off x="5219927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CC1B8288-111A-4E84-8F61-3632BCA6E6A6}"/>
                </a:ext>
              </a:extLst>
            </p:cNvPr>
            <p:cNvSpPr/>
            <p:nvPr/>
          </p:nvSpPr>
          <p:spPr>
            <a:xfrm>
              <a:off x="5508825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BCE833EC-AD09-4EF3-A095-E1ECE6466C60}"/>
                </a:ext>
              </a:extLst>
            </p:cNvPr>
            <p:cNvSpPr/>
            <p:nvPr/>
          </p:nvSpPr>
          <p:spPr>
            <a:xfrm>
              <a:off x="5796136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1F6A7FC6-B205-4276-BF08-845FBD3FF002}"/>
                </a:ext>
              </a:extLst>
            </p:cNvPr>
            <p:cNvSpPr/>
            <p:nvPr/>
          </p:nvSpPr>
          <p:spPr>
            <a:xfrm>
              <a:off x="6083446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814B03FA-807B-45B4-8C26-58C934D7FB85}"/>
                </a:ext>
              </a:extLst>
            </p:cNvPr>
            <p:cNvSpPr/>
            <p:nvPr/>
          </p:nvSpPr>
          <p:spPr>
            <a:xfrm>
              <a:off x="6372344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0" name="Rectangle 359">
              <a:extLst>
                <a:ext uri="{FF2B5EF4-FFF2-40B4-BE49-F238E27FC236}">
                  <a16:creationId xmlns:a16="http://schemas.microsoft.com/office/drawing/2014/main" id="{B0BF5CFB-E1E0-4B1B-8A54-D58EB5427C19}"/>
                </a:ext>
              </a:extLst>
            </p:cNvPr>
            <p:cNvSpPr/>
            <p:nvPr/>
          </p:nvSpPr>
          <p:spPr>
            <a:xfrm>
              <a:off x="6659655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A8F36519-AF9B-4C25-A097-2579756C7D88}"/>
                </a:ext>
              </a:extLst>
            </p:cNvPr>
            <p:cNvSpPr/>
            <p:nvPr/>
          </p:nvSpPr>
          <p:spPr>
            <a:xfrm>
              <a:off x="6948553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E0D8A547-296A-4A62-BF70-40A7058A457A}"/>
                </a:ext>
              </a:extLst>
            </p:cNvPr>
            <p:cNvSpPr/>
            <p:nvPr/>
          </p:nvSpPr>
          <p:spPr>
            <a:xfrm>
              <a:off x="723586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46005051-B97A-4A8E-BCFE-E3DB72858F0A}"/>
                </a:ext>
              </a:extLst>
            </p:cNvPr>
            <p:cNvSpPr/>
            <p:nvPr/>
          </p:nvSpPr>
          <p:spPr>
            <a:xfrm>
              <a:off x="7524760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B36BCBE0-72B0-47A2-A056-95EC4192BE0E}"/>
                </a:ext>
              </a:extLst>
            </p:cNvPr>
            <p:cNvSpPr/>
            <p:nvPr/>
          </p:nvSpPr>
          <p:spPr>
            <a:xfrm>
              <a:off x="781207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2D8EBFD8-E5A0-44AE-AAD8-1EEFABF2ADC0}"/>
                </a:ext>
              </a:extLst>
            </p:cNvPr>
            <p:cNvSpPr/>
            <p:nvPr/>
          </p:nvSpPr>
          <p:spPr>
            <a:xfrm>
              <a:off x="8100969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6" name="Rectangle 365">
              <a:extLst>
                <a:ext uri="{FF2B5EF4-FFF2-40B4-BE49-F238E27FC236}">
                  <a16:creationId xmlns:a16="http://schemas.microsoft.com/office/drawing/2014/main" id="{81A5843C-A8C7-4C5D-972D-FE19C1EB47B5}"/>
                </a:ext>
              </a:extLst>
            </p:cNvPr>
            <p:cNvSpPr/>
            <p:nvPr/>
          </p:nvSpPr>
          <p:spPr>
            <a:xfrm>
              <a:off x="838827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7" name="Rectangle 366">
              <a:extLst>
                <a:ext uri="{FF2B5EF4-FFF2-40B4-BE49-F238E27FC236}">
                  <a16:creationId xmlns:a16="http://schemas.microsoft.com/office/drawing/2014/main" id="{D88AF325-04F9-4793-9F09-8133984BD3AB}"/>
                </a:ext>
              </a:extLst>
            </p:cNvPr>
            <p:cNvSpPr/>
            <p:nvPr/>
          </p:nvSpPr>
          <p:spPr>
            <a:xfrm>
              <a:off x="8677177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C26D287B-2338-4092-B37F-25E09D19E1FC}"/>
                </a:ext>
              </a:extLst>
            </p:cNvPr>
            <p:cNvSpPr/>
            <p:nvPr/>
          </p:nvSpPr>
          <p:spPr>
            <a:xfrm>
              <a:off x="2915094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9" name="Rectangle 368">
              <a:extLst>
                <a:ext uri="{FF2B5EF4-FFF2-40B4-BE49-F238E27FC236}">
                  <a16:creationId xmlns:a16="http://schemas.microsoft.com/office/drawing/2014/main" id="{6A4AA2DA-DB13-4037-9988-6FBF99F18843}"/>
                </a:ext>
              </a:extLst>
            </p:cNvPr>
            <p:cNvSpPr/>
            <p:nvPr/>
          </p:nvSpPr>
          <p:spPr>
            <a:xfrm>
              <a:off x="3203992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0" name="Rectangle 369">
              <a:extLst>
                <a:ext uri="{FF2B5EF4-FFF2-40B4-BE49-F238E27FC236}">
                  <a16:creationId xmlns:a16="http://schemas.microsoft.com/office/drawing/2014/main" id="{4DA84FDE-4252-4CA6-B02B-3B28361B6C31}"/>
                </a:ext>
              </a:extLst>
            </p:cNvPr>
            <p:cNvSpPr/>
            <p:nvPr/>
          </p:nvSpPr>
          <p:spPr>
            <a:xfrm>
              <a:off x="2627784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2389036F-A09B-4AF0-870C-2185546C527D}"/>
                </a:ext>
              </a:extLst>
            </p:cNvPr>
            <p:cNvSpPr/>
            <p:nvPr/>
          </p:nvSpPr>
          <p:spPr>
            <a:xfrm>
              <a:off x="349130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10FDDAD5-9D47-4FC1-B154-A514507A019C}"/>
                </a:ext>
              </a:extLst>
            </p:cNvPr>
            <p:cNvSpPr/>
            <p:nvPr/>
          </p:nvSpPr>
          <p:spPr>
            <a:xfrm>
              <a:off x="3780201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3" name="Rectangle 372">
              <a:extLst>
                <a:ext uri="{FF2B5EF4-FFF2-40B4-BE49-F238E27FC236}">
                  <a16:creationId xmlns:a16="http://schemas.microsoft.com/office/drawing/2014/main" id="{BE229A8F-CDA6-40EC-A82A-C7940B795A09}"/>
                </a:ext>
              </a:extLst>
            </p:cNvPr>
            <p:cNvSpPr/>
            <p:nvPr/>
          </p:nvSpPr>
          <p:spPr>
            <a:xfrm>
              <a:off x="406751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4" name="Rectangle 373">
              <a:extLst>
                <a:ext uri="{FF2B5EF4-FFF2-40B4-BE49-F238E27FC236}">
                  <a16:creationId xmlns:a16="http://schemas.microsoft.com/office/drawing/2014/main" id="{A2D74D27-8254-4EFB-9A3C-C3CEE7275CB3}"/>
                </a:ext>
              </a:extLst>
            </p:cNvPr>
            <p:cNvSpPr/>
            <p:nvPr/>
          </p:nvSpPr>
          <p:spPr>
            <a:xfrm>
              <a:off x="4356408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5" name="Rectangle 374">
              <a:extLst>
                <a:ext uri="{FF2B5EF4-FFF2-40B4-BE49-F238E27FC236}">
                  <a16:creationId xmlns:a16="http://schemas.microsoft.com/office/drawing/2014/main" id="{12FE038E-0AAC-4CB4-A46C-B980571DDBAA}"/>
                </a:ext>
              </a:extLst>
            </p:cNvPr>
            <p:cNvSpPr/>
            <p:nvPr/>
          </p:nvSpPr>
          <p:spPr>
            <a:xfrm>
              <a:off x="464371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6" name="Rectangle 375">
              <a:extLst>
                <a:ext uri="{FF2B5EF4-FFF2-40B4-BE49-F238E27FC236}">
                  <a16:creationId xmlns:a16="http://schemas.microsoft.com/office/drawing/2014/main" id="{53430A13-30FF-4843-93DF-2678B049C71F}"/>
                </a:ext>
              </a:extLst>
            </p:cNvPr>
            <p:cNvSpPr/>
            <p:nvPr/>
          </p:nvSpPr>
          <p:spPr>
            <a:xfrm>
              <a:off x="4932617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7" name="Rectangle 376">
              <a:extLst>
                <a:ext uri="{FF2B5EF4-FFF2-40B4-BE49-F238E27FC236}">
                  <a16:creationId xmlns:a16="http://schemas.microsoft.com/office/drawing/2014/main" id="{754BA5F1-FC09-4F6D-92B6-7003F8DD8F38}"/>
                </a:ext>
              </a:extLst>
            </p:cNvPr>
            <p:cNvSpPr/>
            <p:nvPr/>
          </p:nvSpPr>
          <p:spPr>
            <a:xfrm>
              <a:off x="5219927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8" name="Rectangle 377">
              <a:extLst>
                <a:ext uri="{FF2B5EF4-FFF2-40B4-BE49-F238E27FC236}">
                  <a16:creationId xmlns:a16="http://schemas.microsoft.com/office/drawing/2014/main" id="{69A04E5E-934C-424E-A876-B4A9F9032ABC}"/>
                </a:ext>
              </a:extLst>
            </p:cNvPr>
            <p:cNvSpPr/>
            <p:nvPr/>
          </p:nvSpPr>
          <p:spPr>
            <a:xfrm>
              <a:off x="5508825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43724C76-39FE-450F-8CCE-82B8B449C654}"/>
                </a:ext>
              </a:extLst>
            </p:cNvPr>
            <p:cNvSpPr/>
            <p:nvPr/>
          </p:nvSpPr>
          <p:spPr>
            <a:xfrm>
              <a:off x="5796136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0" name="Rectangle 379">
              <a:extLst>
                <a:ext uri="{FF2B5EF4-FFF2-40B4-BE49-F238E27FC236}">
                  <a16:creationId xmlns:a16="http://schemas.microsoft.com/office/drawing/2014/main" id="{46735A75-8DA6-430B-B0D0-FCB22A3C9A70}"/>
                </a:ext>
              </a:extLst>
            </p:cNvPr>
            <p:cNvSpPr/>
            <p:nvPr/>
          </p:nvSpPr>
          <p:spPr>
            <a:xfrm>
              <a:off x="6083446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1" name="Rectangle 380">
              <a:extLst>
                <a:ext uri="{FF2B5EF4-FFF2-40B4-BE49-F238E27FC236}">
                  <a16:creationId xmlns:a16="http://schemas.microsoft.com/office/drawing/2014/main" id="{6BEA9BA7-A209-4367-9ACA-2A0B5F6C7419}"/>
                </a:ext>
              </a:extLst>
            </p:cNvPr>
            <p:cNvSpPr/>
            <p:nvPr/>
          </p:nvSpPr>
          <p:spPr>
            <a:xfrm>
              <a:off x="6372344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5917D140-6F75-4240-B566-727181E3083B}"/>
                </a:ext>
              </a:extLst>
            </p:cNvPr>
            <p:cNvSpPr/>
            <p:nvPr/>
          </p:nvSpPr>
          <p:spPr>
            <a:xfrm>
              <a:off x="6659655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3" name="Rectangle 382">
              <a:extLst>
                <a:ext uri="{FF2B5EF4-FFF2-40B4-BE49-F238E27FC236}">
                  <a16:creationId xmlns:a16="http://schemas.microsoft.com/office/drawing/2014/main" id="{3FD66628-A0C4-40F7-BFB4-DDE9EAE3454D}"/>
                </a:ext>
              </a:extLst>
            </p:cNvPr>
            <p:cNvSpPr/>
            <p:nvPr/>
          </p:nvSpPr>
          <p:spPr>
            <a:xfrm>
              <a:off x="6948553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4" name="Rectangle 383">
              <a:extLst>
                <a:ext uri="{FF2B5EF4-FFF2-40B4-BE49-F238E27FC236}">
                  <a16:creationId xmlns:a16="http://schemas.microsoft.com/office/drawing/2014/main" id="{14FDE747-561A-460D-8430-53D23A6CFB26}"/>
                </a:ext>
              </a:extLst>
            </p:cNvPr>
            <p:cNvSpPr/>
            <p:nvPr/>
          </p:nvSpPr>
          <p:spPr>
            <a:xfrm>
              <a:off x="723586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D0A9FF7C-449E-4091-8972-12EC61441B52}"/>
                </a:ext>
              </a:extLst>
            </p:cNvPr>
            <p:cNvSpPr/>
            <p:nvPr/>
          </p:nvSpPr>
          <p:spPr>
            <a:xfrm>
              <a:off x="7524760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442A8B04-FD82-4FDE-87AB-2A079D5DB163}"/>
                </a:ext>
              </a:extLst>
            </p:cNvPr>
            <p:cNvSpPr/>
            <p:nvPr/>
          </p:nvSpPr>
          <p:spPr>
            <a:xfrm>
              <a:off x="781207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7" name="Rectangle 386">
              <a:extLst>
                <a:ext uri="{FF2B5EF4-FFF2-40B4-BE49-F238E27FC236}">
                  <a16:creationId xmlns:a16="http://schemas.microsoft.com/office/drawing/2014/main" id="{C75D909F-E741-4CCF-9259-512CCB433FAA}"/>
                </a:ext>
              </a:extLst>
            </p:cNvPr>
            <p:cNvSpPr/>
            <p:nvPr/>
          </p:nvSpPr>
          <p:spPr>
            <a:xfrm>
              <a:off x="8100969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8" name="Rectangle 387">
              <a:extLst>
                <a:ext uri="{FF2B5EF4-FFF2-40B4-BE49-F238E27FC236}">
                  <a16:creationId xmlns:a16="http://schemas.microsoft.com/office/drawing/2014/main" id="{0132610B-C584-488C-9D93-855A24479857}"/>
                </a:ext>
              </a:extLst>
            </p:cNvPr>
            <p:cNvSpPr/>
            <p:nvPr/>
          </p:nvSpPr>
          <p:spPr>
            <a:xfrm>
              <a:off x="838827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9" name="Rectangle 388">
              <a:extLst>
                <a:ext uri="{FF2B5EF4-FFF2-40B4-BE49-F238E27FC236}">
                  <a16:creationId xmlns:a16="http://schemas.microsoft.com/office/drawing/2014/main" id="{6C3B4A13-ADD7-40CB-ACDD-6D4920E7690B}"/>
                </a:ext>
              </a:extLst>
            </p:cNvPr>
            <p:cNvSpPr/>
            <p:nvPr/>
          </p:nvSpPr>
          <p:spPr>
            <a:xfrm>
              <a:off x="8677177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0" name="Rectangle 389">
              <a:extLst>
                <a:ext uri="{FF2B5EF4-FFF2-40B4-BE49-F238E27FC236}">
                  <a16:creationId xmlns:a16="http://schemas.microsoft.com/office/drawing/2014/main" id="{4A3BCA99-7557-44A0-8378-C32E63718DB3}"/>
                </a:ext>
              </a:extLst>
            </p:cNvPr>
            <p:cNvSpPr/>
            <p:nvPr/>
          </p:nvSpPr>
          <p:spPr>
            <a:xfrm>
              <a:off x="2915094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1" name="Rectangle 390">
              <a:extLst>
                <a:ext uri="{FF2B5EF4-FFF2-40B4-BE49-F238E27FC236}">
                  <a16:creationId xmlns:a16="http://schemas.microsoft.com/office/drawing/2014/main" id="{CB733F95-7905-49B7-B9D5-A76949179852}"/>
                </a:ext>
              </a:extLst>
            </p:cNvPr>
            <p:cNvSpPr/>
            <p:nvPr/>
          </p:nvSpPr>
          <p:spPr>
            <a:xfrm>
              <a:off x="3203992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2" name="Rectangle 391">
              <a:extLst>
                <a:ext uri="{FF2B5EF4-FFF2-40B4-BE49-F238E27FC236}">
                  <a16:creationId xmlns:a16="http://schemas.microsoft.com/office/drawing/2014/main" id="{B5F52E75-0156-41CD-B800-C5BD1F8C5695}"/>
                </a:ext>
              </a:extLst>
            </p:cNvPr>
            <p:cNvSpPr/>
            <p:nvPr/>
          </p:nvSpPr>
          <p:spPr>
            <a:xfrm>
              <a:off x="2627784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3" name="Rectangle 392">
              <a:extLst>
                <a:ext uri="{FF2B5EF4-FFF2-40B4-BE49-F238E27FC236}">
                  <a16:creationId xmlns:a16="http://schemas.microsoft.com/office/drawing/2014/main" id="{E69A2D42-F1CB-4C8F-BB31-6DF68F911F61}"/>
                </a:ext>
              </a:extLst>
            </p:cNvPr>
            <p:cNvSpPr/>
            <p:nvPr/>
          </p:nvSpPr>
          <p:spPr>
            <a:xfrm>
              <a:off x="349130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4" name="Rectangle 393">
              <a:extLst>
                <a:ext uri="{FF2B5EF4-FFF2-40B4-BE49-F238E27FC236}">
                  <a16:creationId xmlns:a16="http://schemas.microsoft.com/office/drawing/2014/main" id="{4DBF80A7-E27A-4900-A74F-B39F7C242D60}"/>
                </a:ext>
              </a:extLst>
            </p:cNvPr>
            <p:cNvSpPr/>
            <p:nvPr/>
          </p:nvSpPr>
          <p:spPr>
            <a:xfrm>
              <a:off x="3780201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5" name="Rectangle 394">
              <a:extLst>
                <a:ext uri="{FF2B5EF4-FFF2-40B4-BE49-F238E27FC236}">
                  <a16:creationId xmlns:a16="http://schemas.microsoft.com/office/drawing/2014/main" id="{199FF678-7B6A-4BCE-9429-C9C9FDDAFECE}"/>
                </a:ext>
              </a:extLst>
            </p:cNvPr>
            <p:cNvSpPr/>
            <p:nvPr/>
          </p:nvSpPr>
          <p:spPr>
            <a:xfrm>
              <a:off x="406751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6" name="Rectangle 395">
              <a:extLst>
                <a:ext uri="{FF2B5EF4-FFF2-40B4-BE49-F238E27FC236}">
                  <a16:creationId xmlns:a16="http://schemas.microsoft.com/office/drawing/2014/main" id="{85E843D0-C852-4B78-A5A1-D20A28E9BBB2}"/>
                </a:ext>
              </a:extLst>
            </p:cNvPr>
            <p:cNvSpPr/>
            <p:nvPr/>
          </p:nvSpPr>
          <p:spPr>
            <a:xfrm>
              <a:off x="4356408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7" name="Rectangle 396">
              <a:extLst>
                <a:ext uri="{FF2B5EF4-FFF2-40B4-BE49-F238E27FC236}">
                  <a16:creationId xmlns:a16="http://schemas.microsoft.com/office/drawing/2014/main" id="{C7A7EBE4-38D1-499D-A71D-1E06B45866E5}"/>
                </a:ext>
              </a:extLst>
            </p:cNvPr>
            <p:cNvSpPr/>
            <p:nvPr/>
          </p:nvSpPr>
          <p:spPr>
            <a:xfrm>
              <a:off x="464371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8" name="Rectangle 397">
              <a:extLst>
                <a:ext uri="{FF2B5EF4-FFF2-40B4-BE49-F238E27FC236}">
                  <a16:creationId xmlns:a16="http://schemas.microsoft.com/office/drawing/2014/main" id="{CDEB1315-4E17-440F-85D8-05EC0408CB77}"/>
                </a:ext>
              </a:extLst>
            </p:cNvPr>
            <p:cNvSpPr/>
            <p:nvPr/>
          </p:nvSpPr>
          <p:spPr>
            <a:xfrm>
              <a:off x="4932617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9" name="Rectangle 398">
              <a:extLst>
                <a:ext uri="{FF2B5EF4-FFF2-40B4-BE49-F238E27FC236}">
                  <a16:creationId xmlns:a16="http://schemas.microsoft.com/office/drawing/2014/main" id="{55F910AA-9097-4AA0-BE7E-8EB21A00AA99}"/>
                </a:ext>
              </a:extLst>
            </p:cNvPr>
            <p:cNvSpPr/>
            <p:nvPr/>
          </p:nvSpPr>
          <p:spPr>
            <a:xfrm>
              <a:off x="5219927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C02CD3A6-6B03-4475-9627-9857AE9DF1CF}"/>
                </a:ext>
              </a:extLst>
            </p:cNvPr>
            <p:cNvSpPr/>
            <p:nvPr/>
          </p:nvSpPr>
          <p:spPr>
            <a:xfrm>
              <a:off x="5508825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1" name="Rectangle 400">
              <a:extLst>
                <a:ext uri="{FF2B5EF4-FFF2-40B4-BE49-F238E27FC236}">
                  <a16:creationId xmlns:a16="http://schemas.microsoft.com/office/drawing/2014/main" id="{9F6DB5E8-4DDD-451B-ABDC-7AA102E22427}"/>
                </a:ext>
              </a:extLst>
            </p:cNvPr>
            <p:cNvSpPr/>
            <p:nvPr/>
          </p:nvSpPr>
          <p:spPr>
            <a:xfrm>
              <a:off x="5796136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2" name="Rectangle 401">
              <a:extLst>
                <a:ext uri="{FF2B5EF4-FFF2-40B4-BE49-F238E27FC236}">
                  <a16:creationId xmlns:a16="http://schemas.microsoft.com/office/drawing/2014/main" id="{743B3309-8A76-4468-B0F0-7D4D6AA9FAE8}"/>
                </a:ext>
              </a:extLst>
            </p:cNvPr>
            <p:cNvSpPr/>
            <p:nvPr/>
          </p:nvSpPr>
          <p:spPr>
            <a:xfrm>
              <a:off x="6083446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3" name="Rectangle 402">
              <a:extLst>
                <a:ext uri="{FF2B5EF4-FFF2-40B4-BE49-F238E27FC236}">
                  <a16:creationId xmlns:a16="http://schemas.microsoft.com/office/drawing/2014/main" id="{358DB9B4-B788-461E-A572-926F96593AF2}"/>
                </a:ext>
              </a:extLst>
            </p:cNvPr>
            <p:cNvSpPr/>
            <p:nvPr/>
          </p:nvSpPr>
          <p:spPr>
            <a:xfrm>
              <a:off x="6372344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0428A02A-70FF-40D3-9C16-0D118905ECBA}"/>
                </a:ext>
              </a:extLst>
            </p:cNvPr>
            <p:cNvSpPr/>
            <p:nvPr/>
          </p:nvSpPr>
          <p:spPr>
            <a:xfrm>
              <a:off x="6659655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5" name="Rectangle 404">
              <a:extLst>
                <a:ext uri="{FF2B5EF4-FFF2-40B4-BE49-F238E27FC236}">
                  <a16:creationId xmlns:a16="http://schemas.microsoft.com/office/drawing/2014/main" id="{012FF186-892C-4B82-A2FA-397FBAB7FB5E}"/>
                </a:ext>
              </a:extLst>
            </p:cNvPr>
            <p:cNvSpPr/>
            <p:nvPr/>
          </p:nvSpPr>
          <p:spPr>
            <a:xfrm>
              <a:off x="6948553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6" name="Rectangle 405">
              <a:extLst>
                <a:ext uri="{FF2B5EF4-FFF2-40B4-BE49-F238E27FC236}">
                  <a16:creationId xmlns:a16="http://schemas.microsoft.com/office/drawing/2014/main" id="{D2074C61-A644-4496-B7ED-1743CF62709F}"/>
                </a:ext>
              </a:extLst>
            </p:cNvPr>
            <p:cNvSpPr/>
            <p:nvPr/>
          </p:nvSpPr>
          <p:spPr>
            <a:xfrm>
              <a:off x="723586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7" name="Rectangle 406">
              <a:extLst>
                <a:ext uri="{FF2B5EF4-FFF2-40B4-BE49-F238E27FC236}">
                  <a16:creationId xmlns:a16="http://schemas.microsoft.com/office/drawing/2014/main" id="{216CAD04-EFD6-4FD0-A933-DA64392E14E2}"/>
                </a:ext>
              </a:extLst>
            </p:cNvPr>
            <p:cNvSpPr/>
            <p:nvPr/>
          </p:nvSpPr>
          <p:spPr>
            <a:xfrm>
              <a:off x="7524760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8" name="Rectangle 407">
              <a:extLst>
                <a:ext uri="{FF2B5EF4-FFF2-40B4-BE49-F238E27FC236}">
                  <a16:creationId xmlns:a16="http://schemas.microsoft.com/office/drawing/2014/main" id="{B221EFD3-4B57-4A1F-A03E-5B3BCD2BE51D}"/>
                </a:ext>
              </a:extLst>
            </p:cNvPr>
            <p:cNvSpPr/>
            <p:nvPr/>
          </p:nvSpPr>
          <p:spPr>
            <a:xfrm>
              <a:off x="781207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9" name="Rectangle 408">
              <a:extLst>
                <a:ext uri="{FF2B5EF4-FFF2-40B4-BE49-F238E27FC236}">
                  <a16:creationId xmlns:a16="http://schemas.microsoft.com/office/drawing/2014/main" id="{730C214A-1219-4F97-B309-691409741CB7}"/>
                </a:ext>
              </a:extLst>
            </p:cNvPr>
            <p:cNvSpPr/>
            <p:nvPr/>
          </p:nvSpPr>
          <p:spPr>
            <a:xfrm>
              <a:off x="8100969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0" name="Rectangle 409">
              <a:extLst>
                <a:ext uri="{FF2B5EF4-FFF2-40B4-BE49-F238E27FC236}">
                  <a16:creationId xmlns:a16="http://schemas.microsoft.com/office/drawing/2014/main" id="{296489BC-EBF4-4EC6-AE87-5AC29E48C3D9}"/>
                </a:ext>
              </a:extLst>
            </p:cNvPr>
            <p:cNvSpPr/>
            <p:nvPr/>
          </p:nvSpPr>
          <p:spPr>
            <a:xfrm>
              <a:off x="838827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1" name="Rectangle 410">
              <a:extLst>
                <a:ext uri="{FF2B5EF4-FFF2-40B4-BE49-F238E27FC236}">
                  <a16:creationId xmlns:a16="http://schemas.microsoft.com/office/drawing/2014/main" id="{38D43CA0-7F9A-428A-A1D8-458BC10F9306}"/>
                </a:ext>
              </a:extLst>
            </p:cNvPr>
            <p:cNvSpPr/>
            <p:nvPr/>
          </p:nvSpPr>
          <p:spPr>
            <a:xfrm>
              <a:off x="8677177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2" name="Rectangle 411">
              <a:extLst>
                <a:ext uri="{FF2B5EF4-FFF2-40B4-BE49-F238E27FC236}">
                  <a16:creationId xmlns:a16="http://schemas.microsoft.com/office/drawing/2014/main" id="{919CC693-2BB9-4523-BF4A-21CE0A7217CE}"/>
                </a:ext>
              </a:extLst>
            </p:cNvPr>
            <p:cNvSpPr/>
            <p:nvPr/>
          </p:nvSpPr>
          <p:spPr>
            <a:xfrm>
              <a:off x="2915094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3" name="Rectangle 412">
              <a:extLst>
                <a:ext uri="{FF2B5EF4-FFF2-40B4-BE49-F238E27FC236}">
                  <a16:creationId xmlns:a16="http://schemas.microsoft.com/office/drawing/2014/main" id="{CD1F960A-6B31-4582-9117-B922761E7757}"/>
                </a:ext>
              </a:extLst>
            </p:cNvPr>
            <p:cNvSpPr/>
            <p:nvPr/>
          </p:nvSpPr>
          <p:spPr>
            <a:xfrm>
              <a:off x="3203992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4" name="Rectangle 413">
              <a:extLst>
                <a:ext uri="{FF2B5EF4-FFF2-40B4-BE49-F238E27FC236}">
                  <a16:creationId xmlns:a16="http://schemas.microsoft.com/office/drawing/2014/main" id="{D8648CE2-DA07-4028-8373-15B19213E126}"/>
                </a:ext>
              </a:extLst>
            </p:cNvPr>
            <p:cNvSpPr/>
            <p:nvPr/>
          </p:nvSpPr>
          <p:spPr>
            <a:xfrm>
              <a:off x="2627784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5" name="Rectangle 414">
              <a:extLst>
                <a:ext uri="{FF2B5EF4-FFF2-40B4-BE49-F238E27FC236}">
                  <a16:creationId xmlns:a16="http://schemas.microsoft.com/office/drawing/2014/main" id="{4CA05709-D415-4B2C-9C06-1AD9ABBEBBD5}"/>
                </a:ext>
              </a:extLst>
            </p:cNvPr>
            <p:cNvSpPr/>
            <p:nvPr/>
          </p:nvSpPr>
          <p:spPr>
            <a:xfrm>
              <a:off x="349130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6" name="Rectangle 415">
              <a:extLst>
                <a:ext uri="{FF2B5EF4-FFF2-40B4-BE49-F238E27FC236}">
                  <a16:creationId xmlns:a16="http://schemas.microsoft.com/office/drawing/2014/main" id="{DA7BDF54-6435-410C-8A2C-8880DF3E48FA}"/>
                </a:ext>
              </a:extLst>
            </p:cNvPr>
            <p:cNvSpPr/>
            <p:nvPr/>
          </p:nvSpPr>
          <p:spPr>
            <a:xfrm>
              <a:off x="3780201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7" name="Rectangle 416">
              <a:extLst>
                <a:ext uri="{FF2B5EF4-FFF2-40B4-BE49-F238E27FC236}">
                  <a16:creationId xmlns:a16="http://schemas.microsoft.com/office/drawing/2014/main" id="{6EA0B118-BC10-4A3C-A706-3A4D676481A8}"/>
                </a:ext>
              </a:extLst>
            </p:cNvPr>
            <p:cNvSpPr/>
            <p:nvPr/>
          </p:nvSpPr>
          <p:spPr>
            <a:xfrm>
              <a:off x="406751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8" name="Rectangle 417">
              <a:extLst>
                <a:ext uri="{FF2B5EF4-FFF2-40B4-BE49-F238E27FC236}">
                  <a16:creationId xmlns:a16="http://schemas.microsoft.com/office/drawing/2014/main" id="{EE2BED1A-2859-476B-A908-7DA8F22A758E}"/>
                </a:ext>
              </a:extLst>
            </p:cNvPr>
            <p:cNvSpPr/>
            <p:nvPr/>
          </p:nvSpPr>
          <p:spPr>
            <a:xfrm>
              <a:off x="4356408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9" name="Rectangle 418">
              <a:extLst>
                <a:ext uri="{FF2B5EF4-FFF2-40B4-BE49-F238E27FC236}">
                  <a16:creationId xmlns:a16="http://schemas.microsoft.com/office/drawing/2014/main" id="{13BC24B3-947A-4EA8-9472-E3FCB41631BA}"/>
                </a:ext>
              </a:extLst>
            </p:cNvPr>
            <p:cNvSpPr/>
            <p:nvPr/>
          </p:nvSpPr>
          <p:spPr>
            <a:xfrm>
              <a:off x="464371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0" name="Rectangle 419">
              <a:extLst>
                <a:ext uri="{FF2B5EF4-FFF2-40B4-BE49-F238E27FC236}">
                  <a16:creationId xmlns:a16="http://schemas.microsoft.com/office/drawing/2014/main" id="{B1C0C3D9-3127-46E4-9DB9-01EF9F607B86}"/>
                </a:ext>
              </a:extLst>
            </p:cNvPr>
            <p:cNvSpPr/>
            <p:nvPr/>
          </p:nvSpPr>
          <p:spPr>
            <a:xfrm>
              <a:off x="4932617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1" name="Rectangle 420">
              <a:extLst>
                <a:ext uri="{FF2B5EF4-FFF2-40B4-BE49-F238E27FC236}">
                  <a16:creationId xmlns:a16="http://schemas.microsoft.com/office/drawing/2014/main" id="{544E3442-B277-4995-A5FB-5B982D5B3CBC}"/>
                </a:ext>
              </a:extLst>
            </p:cNvPr>
            <p:cNvSpPr/>
            <p:nvPr/>
          </p:nvSpPr>
          <p:spPr>
            <a:xfrm>
              <a:off x="5219927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2" name="Rectangle 421">
              <a:extLst>
                <a:ext uri="{FF2B5EF4-FFF2-40B4-BE49-F238E27FC236}">
                  <a16:creationId xmlns:a16="http://schemas.microsoft.com/office/drawing/2014/main" id="{CF17ADF9-1C9B-4C92-8E59-D3530A30C057}"/>
                </a:ext>
              </a:extLst>
            </p:cNvPr>
            <p:cNvSpPr/>
            <p:nvPr/>
          </p:nvSpPr>
          <p:spPr>
            <a:xfrm>
              <a:off x="5508825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3" name="Rectangle 422">
              <a:extLst>
                <a:ext uri="{FF2B5EF4-FFF2-40B4-BE49-F238E27FC236}">
                  <a16:creationId xmlns:a16="http://schemas.microsoft.com/office/drawing/2014/main" id="{E120DBEE-765A-4A21-853E-C583482F9A70}"/>
                </a:ext>
              </a:extLst>
            </p:cNvPr>
            <p:cNvSpPr/>
            <p:nvPr/>
          </p:nvSpPr>
          <p:spPr>
            <a:xfrm>
              <a:off x="5796136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4" name="Rectangle 423">
              <a:extLst>
                <a:ext uri="{FF2B5EF4-FFF2-40B4-BE49-F238E27FC236}">
                  <a16:creationId xmlns:a16="http://schemas.microsoft.com/office/drawing/2014/main" id="{66EB5215-D41C-4F6B-BEC7-B3615A8FFF0A}"/>
                </a:ext>
              </a:extLst>
            </p:cNvPr>
            <p:cNvSpPr/>
            <p:nvPr/>
          </p:nvSpPr>
          <p:spPr>
            <a:xfrm>
              <a:off x="6083446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5" name="Rectangle 424">
              <a:extLst>
                <a:ext uri="{FF2B5EF4-FFF2-40B4-BE49-F238E27FC236}">
                  <a16:creationId xmlns:a16="http://schemas.microsoft.com/office/drawing/2014/main" id="{639F33E1-CA54-4D6B-85AB-58A60DFCA789}"/>
                </a:ext>
              </a:extLst>
            </p:cNvPr>
            <p:cNvSpPr/>
            <p:nvPr/>
          </p:nvSpPr>
          <p:spPr>
            <a:xfrm>
              <a:off x="6372344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6" name="Rectangle 425">
              <a:extLst>
                <a:ext uri="{FF2B5EF4-FFF2-40B4-BE49-F238E27FC236}">
                  <a16:creationId xmlns:a16="http://schemas.microsoft.com/office/drawing/2014/main" id="{781EC84E-DE28-499F-92F4-E264830666A7}"/>
                </a:ext>
              </a:extLst>
            </p:cNvPr>
            <p:cNvSpPr/>
            <p:nvPr/>
          </p:nvSpPr>
          <p:spPr>
            <a:xfrm>
              <a:off x="6659655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7" name="Rectangle 426">
              <a:extLst>
                <a:ext uri="{FF2B5EF4-FFF2-40B4-BE49-F238E27FC236}">
                  <a16:creationId xmlns:a16="http://schemas.microsoft.com/office/drawing/2014/main" id="{AD290C20-F34E-4726-9B4A-1D74A4C0CA4F}"/>
                </a:ext>
              </a:extLst>
            </p:cNvPr>
            <p:cNvSpPr/>
            <p:nvPr/>
          </p:nvSpPr>
          <p:spPr>
            <a:xfrm>
              <a:off x="6948553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8" name="Rectangle 427">
              <a:extLst>
                <a:ext uri="{FF2B5EF4-FFF2-40B4-BE49-F238E27FC236}">
                  <a16:creationId xmlns:a16="http://schemas.microsoft.com/office/drawing/2014/main" id="{B2ECE239-8272-40D6-B8BA-9C06C562577F}"/>
                </a:ext>
              </a:extLst>
            </p:cNvPr>
            <p:cNvSpPr/>
            <p:nvPr/>
          </p:nvSpPr>
          <p:spPr>
            <a:xfrm>
              <a:off x="723586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A0D671EC-AF32-4777-8468-2F0C414EFE50}"/>
                </a:ext>
              </a:extLst>
            </p:cNvPr>
            <p:cNvSpPr/>
            <p:nvPr/>
          </p:nvSpPr>
          <p:spPr>
            <a:xfrm>
              <a:off x="7524760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FF7E76F1-75E9-44A9-9FD5-F4EB64E8752C}"/>
                </a:ext>
              </a:extLst>
            </p:cNvPr>
            <p:cNvSpPr/>
            <p:nvPr/>
          </p:nvSpPr>
          <p:spPr>
            <a:xfrm>
              <a:off x="781207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1" name="Rectangle 430">
              <a:extLst>
                <a:ext uri="{FF2B5EF4-FFF2-40B4-BE49-F238E27FC236}">
                  <a16:creationId xmlns:a16="http://schemas.microsoft.com/office/drawing/2014/main" id="{732CB585-84A7-4E7D-9604-4562D4861E94}"/>
                </a:ext>
              </a:extLst>
            </p:cNvPr>
            <p:cNvSpPr/>
            <p:nvPr/>
          </p:nvSpPr>
          <p:spPr>
            <a:xfrm>
              <a:off x="8100969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2" name="Rectangle 431">
              <a:extLst>
                <a:ext uri="{FF2B5EF4-FFF2-40B4-BE49-F238E27FC236}">
                  <a16:creationId xmlns:a16="http://schemas.microsoft.com/office/drawing/2014/main" id="{99D80375-0EE0-4BB9-9059-E9B5EDAA1C61}"/>
                </a:ext>
              </a:extLst>
            </p:cNvPr>
            <p:cNvSpPr/>
            <p:nvPr/>
          </p:nvSpPr>
          <p:spPr>
            <a:xfrm>
              <a:off x="838827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3" name="Rectangle 432">
              <a:extLst>
                <a:ext uri="{FF2B5EF4-FFF2-40B4-BE49-F238E27FC236}">
                  <a16:creationId xmlns:a16="http://schemas.microsoft.com/office/drawing/2014/main" id="{245E152D-D030-47C9-8AFA-556EA4EB1963}"/>
                </a:ext>
              </a:extLst>
            </p:cNvPr>
            <p:cNvSpPr/>
            <p:nvPr/>
          </p:nvSpPr>
          <p:spPr>
            <a:xfrm>
              <a:off x="8677177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4" name="Rectangle 433">
              <a:extLst>
                <a:ext uri="{FF2B5EF4-FFF2-40B4-BE49-F238E27FC236}">
                  <a16:creationId xmlns:a16="http://schemas.microsoft.com/office/drawing/2014/main" id="{F600D1FE-140E-43E4-8744-7703ED38FC08}"/>
                </a:ext>
              </a:extLst>
            </p:cNvPr>
            <p:cNvSpPr/>
            <p:nvPr/>
          </p:nvSpPr>
          <p:spPr>
            <a:xfrm>
              <a:off x="2915094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7F0701E7-A045-4FA2-9522-22815196218E}"/>
                </a:ext>
              </a:extLst>
            </p:cNvPr>
            <p:cNvSpPr/>
            <p:nvPr/>
          </p:nvSpPr>
          <p:spPr>
            <a:xfrm>
              <a:off x="3203992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6" name="Rectangle 435">
              <a:extLst>
                <a:ext uri="{FF2B5EF4-FFF2-40B4-BE49-F238E27FC236}">
                  <a16:creationId xmlns:a16="http://schemas.microsoft.com/office/drawing/2014/main" id="{2E2EBE85-815C-44E6-9F24-4B64977BA239}"/>
                </a:ext>
              </a:extLst>
            </p:cNvPr>
            <p:cNvSpPr/>
            <p:nvPr/>
          </p:nvSpPr>
          <p:spPr>
            <a:xfrm>
              <a:off x="2627784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3" name="Group 459">
            <a:extLst>
              <a:ext uri="{FF2B5EF4-FFF2-40B4-BE49-F238E27FC236}">
                <a16:creationId xmlns:a16="http://schemas.microsoft.com/office/drawing/2014/main" id="{000C8DB6-3E05-43DB-8E45-F6B03E833DD2}"/>
              </a:ext>
            </a:extLst>
          </p:cNvPr>
          <p:cNvGrpSpPr>
            <a:grpSpLocks/>
          </p:cNvGrpSpPr>
          <p:nvPr/>
        </p:nvGrpSpPr>
        <p:grpSpPr bwMode="auto">
          <a:xfrm>
            <a:off x="4127500" y="5776913"/>
            <a:ext cx="3779838" cy="1295400"/>
            <a:chOff x="4127753" y="5128628"/>
            <a:chExt cx="3780413" cy="1297311"/>
          </a:xfrm>
        </p:grpSpPr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079312A6-1EE0-4185-B63B-A5DBAD915682}"/>
                </a:ext>
              </a:extLst>
            </p:cNvPr>
            <p:cNvSpPr txBox="1"/>
            <p:nvPr/>
          </p:nvSpPr>
          <p:spPr>
            <a:xfrm rot="19266962">
              <a:off x="4127753" y="5128628"/>
              <a:ext cx="462033" cy="1081093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Football</a:t>
              </a:r>
            </a:p>
          </p:txBody>
        </p:sp>
        <p:sp>
          <p:nvSpPr>
            <p:cNvPr id="455" name="TextBox 454">
              <a:extLst>
                <a:ext uri="{FF2B5EF4-FFF2-40B4-BE49-F238E27FC236}">
                  <a16:creationId xmlns:a16="http://schemas.microsoft.com/office/drawing/2014/main" id="{BD2F2C2B-B9CD-47B4-9E2E-5D698B6709D0}"/>
                </a:ext>
              </a:extLst>
            </p:cNvPr>
            <p:cNvSpPr txBox="1"/>
            <p:nvPr/>
          </p:nvSpPr>
          <p:spPr>
            <a:xfrm rot="19266962">
              <a:off x="4980371" y="5128628"/>
              <a:ext cx="462032" cy="129572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Netball</a:t>
              </a:r>
            </a:p>
          </p:txBody>
        </p: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FC4C649C-547B-41F6-92F1-6C52BD7717AE}"/>
                </a:ext>
              </a:extLst>
            </p:cNvPr>
            <p:cNvSpPr txBox="1"/>
            <p:nvPr/>
          </p:nvSpPr>
          <p:spPr>
            <a:xfrm rot="19266962">
              <a:off x="5856804" y="5128628"/>
              <a:ext cx="460445" cy="129572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Basketball</a:t>
              </a:r>
            </a:p>
          </p:txBody>
        </p:sp>
        <p:sp>
          <p:nvSpPr>
            <p:cNvPr id="457" name="TextBox 456">
              <a:extLst>
                <a:ext uri="{FF2B5EF4-FFF2-40B4-BE49-F238E27FC236}">
                  <a16:creationId xmlns:a16="http://schemas.microsoft.com/office/drawing/2014/main" id="{6D6A3D20-B3A4-4D47-8F66-D0ECB10948BE}"/>
                </a:ext>
              </a:extLst>
            </p:cNvPr>
            <p:cNvSpPr txBox="1"/>
            <p:nvPr/>
          </p:nvSpPr>
          <p:spPr>
            <a:xfrm rot="19266962">
              <a:off x="6720535" y="5128628"/>
              <a:ext cx="460445" cy="129731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Tennis</a:t>
              </a:r>
            </a:p>
          </p:txBody>
        </p:sp>
        <p:sp>
          <p:nvSpPr>
            <p:cNvPr id="458" name="TextBox 457">
              <a:extLst>
                <a:ext uri="{FF2B5EF4-FFF2-40B4-BE49-F238E27FC236}">
                  <a16:creationId xmlns:a16="http://schemas.microsoft.com/office/drawing/2014/main" id="{FA2F0B02-2F9B-42D2-B030-CA821090E0F0}"/>
                </a:ext>
              </a:extLst>
            </p:cNvPr>
            <p:cNvSpPr txBox="1"/>
            <p:nvPr/>
          </p:nvSpPr>
          <p:spPr>
            <a:xfrm rot="19266962">
              <a:off x="7446133" y="5138167"/>
              <a:ext cx="462033" cy="833077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Other</a:t>
              </a:r>
            </a:p>
          </p:txBody>
        </p:sp>
      </p:grpSp>
      <p:grpSp>
        <p:nvGrpSpPr>
          <p:cNvPr id="4" name="Group 499">
            <a:extLst>
              <a:ext uri="{FF2B5EF4-FFF2-40B4-BE49-F238E27FC236}">
                <a16:creationId xmlns:a16="http://schemas.microsoft.com/office/drawing/2014/main" id="{94CF501D-9294-471D-A497-0F3BBD8A9860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2708275"/>
            <a:ext cx="720725" cy="3314700"/>
            <a:chOff x="2771800" y="2348687"/>
            <a:chExt cx="720081" cy="3312561"/>
          </a:xfrm>
        </p:grpSpPr>
        <p:cxnSp>
          <p:nvCxnSpPr>
            <p:cNvPr id="462" name="Straight Arrow Connector 461">
              <a:extLst>
                <a:ext uri="{FF2B5EF4-FFF2-40B4-BE49-F238E27FC236}">
                  <a16:creationId xmlns:a16="http://schemas.microsoft.com/office/drawing/2014/main" id="{2D20CB28-2106-492E-86BC-168B74FDFFA3}"/>
                </a:ext>
              </a:extLst>
            </p:cNvPr>
            <p:cNvCxnSpPr/>
            <p:nvPr/>
          </p:nvCxnSpPr>
          <p:spPr>
            <a:xfrm flipH="1" flipV="1">
              <a:off x="3491881" y="2348687"/>
              <a:ext cx="0" cy="31681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4E8E5551-A23B-4CCA-9EED-FB38E915CFC9}"/>
                </a:ext>
              </a:extLst>
            </p:cNvPr>
            <p:cNvCxnSpPr/>
            <p:nvPr/>
          </p:nvCxnSpPr>
          <p:spPr>
            <a:xfrm flipH="1" flipV="1">
              <a:off x="3347548" y="5516879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FA073982-0622-4C83-8C65-0EDAFE2C706E}"/>
                </a:ext>
              </a:extLst>
            </p:cNvPr>
            <p:cNvCxnSpPr/>
            <p:nvPr/>
          </p:nvCxnSpPr>
          <p:spPr>
            <a:xfrm flipH="1" flipV="1">
              <a:off x="3347548" y="522972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C6DD6C54-7248-4B7E-80B3-4B1986309386}"/>
                </a:ext>
              </a:extLst>
            </p:cNvPr>
            <p:cNvCxnSpPr/>
            <p:nvPr/>
          </p:nvCxnSpPr>
          <p:spPr>
            <a:xfrm flipH="1" flipV="1">
              <a:off x="3347548" y="494098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1735F9D1-05A2-45C8-8E1A-2C627CCA3A20}"/>
                </a:ext>
              </a:extLst>
            </p:cNvPr>
            <p:cNvCxnSpPr/>
            <p:nvPr/>
          </p:nvCxnSpPr>
          <p:spPr>
            <a:xfrm flipH="1" flipV="1">
              <a:off x="3347548" y="465383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81BB82C1-817E-4F40-8629-AFFDF45E3836}"/>
                </a:ext>
              </a:extLst>
            </p:cNvPr>
            <p:cNvCxnSpPr/>
            <p:nvPr/>
          </p:nvCxnSpPr>
          <p:spPr>
            <a:xfrm flipH="1" flipV="1">
              <a:off x="3347548" y="436509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994D0C96-80C2-4FBA-B804-5D6A568D0B1A}"/>
                </a:ext>
              </a:extLst>
            </p:cNvPr>
            <p:cNvCxnSpPr/>
            <p:nvPr/>
          </p:nvCxnSpPr>
          <p:spPr>
            <a:xfrm flipH="1" flipV="1">
              <a:off x="3347548" y="4077945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0AC14728-0D23-4C82-890E-DB9E9A74695D}"/>
                </a:ext>
              </a:extLst>
            </p:cNvPr>
            <p:cNvCxnSpPr/>
            <p:nvPr/>
          </p:nvCxnSpPr>
          <p:spPr>
            <a:xfrm flipH="1" flipV="1">
              <a:off x="3347548" y="378920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F447FF66-02C8-4AF1-AB8D-52F8F07BCB9A}"/>
                </a:ext>
              </a:extLst>
            </p:cNvPr>
            <p:cNvCxnSpPr/>
            <p:nvPr/>
          </p:nvCxnSpPr>
          <p:spPr>
            <a:xfrm flipH="1" flipV="1">
              <a:off x="3347548" y="350046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E17CE455-9FFC-4699-A1CE-A422C121242E}"/>
                </a:ext>
              </a:extLst>
            </p:cNvPr>
            <p:cNvCxnSpPr/>
            <p:nvPr/>
          </p:nvCxnSpPr>
          <p:spPr>
            <a:xfrm flipH="1" flipV="1">
              <a:off x="3347548" y="3211730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5" name="Straight Connector 474">
              <a:extLst>
                <a:ext uri="{FF2B5EF4-FFF2-40B4-BE49-F238E27FC236}">
                  <a16:creationId xmlns:a16="http://schemas.microsoft.com/office/drawing/2014/main" id="{6D156C40-123A-43E6-BF99-A3D08D728AE4}"/>
                </a:ext>
              </a:extLst>
            </p:cNvPr>
            <p:cNvCxnSpPr/>
            <p:nvPr/>
          </p:nvCxnSpPr>
          <p:spPr>
            <a:xfrm flipH="1" flipV="1">
              <a:off x="3347548" y="292457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6" name="Straight Connector 475">
              <a:extLst>
                <a:ext uri="{FF2B5EF4-FFF2-40B4-BE49-F238E27FC236}">
                  <a16:creationId xmlns:a16="http://schemas.microsoft.com/office/drawing/2014/main" id="{CE82685A-DEA1-45A2-B732-C76D7EC023DD}"/>
                </a:ext>
              </a:extLst>
            </p:cNvPr>
            <p:cNvCxnSpPr/>
            <p:nvPr/>
          </p:nvCxnSpPr>
          <p:spPr>
            <a:xfrm flipH="1" flipV="1">
              <a:off x="3347548" y="2635840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59" name="TextBox 481">
              <a:extLst>
                <a:ext uri="{FF2B5EF4-FFF2-40B4-BE49-F238E27FC236}">
                  <a16:creationId xmlns:a16="http://schemas.microsoft.com/office/drawing/2014/main" id="{9F2BE476-8EB4-42CA-8F47-C116E48634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32269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7260" name="TextBox 482">
              <a:extLst>
                <a:ext uri="{FF2B5EF4-FFF2-40B4-BE49-F238E27FC236}">
                  <a16:creationId xmlns:a16="http://schemas.microsoft.com/office/drawing/2014/main" id="{68C1DEE8-56EE-45F2-BF32-DB8D742F08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034662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7261" name="TextBox 483">
              <a:extLst>
                <a:ext uri="{FF2B5EF4-FFF2-40B4-BE49-F238E27FC236}">
                  <a16:creationId xmlns:a16="http://schemas.microsoft.com/office/drawing/2014/main" id="{822A36FF-DBC8-41CA-8197-41209E4973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4746630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7262" name="TextBox 484">
              <a:extLst>
                <a:ext uri="{FF2B5EF4-FFF2-40B4-BE49-F238E27FC236}">
                  <a16:creationId xmlns:a16="http://schemas.microsoft.com/office/drawing/2014/main" id="{5E0C155A-8488-4F6F-86FE-3EEAAA0303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458598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7263" name="TextBox 487">
              <a:extLst>
                <a:ext uri="{FF2B5EF4-FFF2-40B4-BE49-F238E27FC236}">
                  <a16:creationId xmlns:a16="http://schemas.microsoft.com/office/drawing/2014/main" id="{8CFC4EA7-3223-4F4D-83BD-10EC28EC4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17056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7264" name="TextBox 488">
              <a:extLst>
                <a:ext uri="{FF2B5EF4-FFF2-40B4-BE49-F238E27FC236}">
                  <a16:creationId xmlns:a16="http://schemas.microsoft.com/office/drawing/2014/main" id="{66196E54-F9A8-4ACC-A241-FE136CF94D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88253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7265" name="TextBox 489">
              <a:extLst>
                <a:ext uri="{FF2B5EF4-FFF2-40B4-BE49-F238E27FC236}">
                  <a16:creationId xmlns:a16="http://schemas.microsoft.com/office/drawing/2014/main" id="{03C7EF9A-B99B-4BE2-8FE4-E7626539F8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594502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7266" name="TextBox 490">
              <a:extLst>
                <a:ext uri="{FF2B5EF4-FFF2-40B4-BE49-F238E27FC236}">
                  <a16:creationId xmlns:a16="http://schemas.microsoft.com/office/drawing/2014/main" id="{182757D1-0D4B-458D-823E-DF5CE9ADEA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306470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7267" name="TextBox 491">
              <a:extLst>
                <a:ext uri="{FF2B5EF4-FFF2-40B4-BE49-F238E27FC236}">
                  <a16:creationId xmlns:a16="http://schemas.microsoft.com/office/drawing/2014/main" id="{6282AF6F-9B73-4FE4-B501-5A35EAA774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01843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7268" name="TextBox 492">
              <a:extLst>
                <a:ext uri="{FF2B5EF4-FFF2-40B4-BE49-F238E27FC236}">
                  <a16:creationId xmlns:a16="http://schemas.microsoft.com/office/drawing/2014/main" id="{1A1799D4-B80E-4A44-9573-FB9771E903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273040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7269" name="TextBox 493">
              <a:extLst>
                <a:ext uri="{FF2B5EF4-FFF2-40B4-BE49-F238E27FC236}">
                  <a16:creationId xmlns:a16="http://schemas.microsoft.com/office/drawing/2014/main" id="{03E24A1F-B43F-486C-A391-4B59BC4614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2442374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9" name="TextBox 498">
              <a:extLst>
                <a:ext uri="{FF2B5EF4-FFF2-40B4-BE49-F238E27FC236}">
                  <a16:creationId xmlns:a16="http://schemas.microsoft.com/office/drawing/2014/main" id="{3B8B7AF7-1BF7-4D6C-9081-B719809F918B}"/>
                </a:ext>
              </a:extLst>
            </p:cNvPr>
            <p:cNvSpPr txBox="1"/>
            <p:nvPr/>
          </p:nvSpPr>
          <p:spPr>
            <a:xfrm>
              <a:off x="2771800" y="2348687"/>
              <a:ext cx="461252" cy="3168543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Frequency</a:t>
              </a:r>
            </a:p>
          </p:txBody>
        </p:sp>
      </p:grpSp>
      <p:sp>
        <p:nvSpPr>
          <p:cNvPr id="501" name="Rectangle 500">
            <a:extLst>
              <a:ext uri="{FF2B5EF4-FFF2-40B4-BE49-F238E27FC236}">
                <a16:creationId xmlns:a16="http://schemas.microsoft.com/office/drawing/2014/main" id="{7B2044EC-DB44-44B2-84C2-2F83D6587CA9}"/>
              </a:ext>
            </a:extLst>
          </p:cNvPr>
          <p:cNvSpPr/>
          <p:nvPr/>
        </p:nvSpPr>
        <p:spPr>
          <a:xfrm>
            <a:off x="3779838" y="3571875"/>
            <a:ext cx="287337" cy="230505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5" name="Group 452">
            <a:extLst>
              <a:ext uri="{FF2B5EF4-FFF2-40B4-BE49-F238E27FC236}">
                <a16:creationId xmlns:a16="http://schemas.microsoft.com/office/drawing/2014/main" id="{F61A8055-1331-4F30-B10E-90DE2028803C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5876925"/>
            <a:ext cx="4608513" cy="144463"/>
            <a:chOff x="3491880" y="5229004"/>
            <a:chExt cx="4608309" cy="144625"/>
          </a:xfrm>
        </p:grpSpPr>
        <p:cxnSp>
          <p:nvCxnSpPr>
            <p:cNvPr id="439" name="Straight Arrow Connector 438">
              <a:extLst>
                <a:ext uri="{FF2B5EF4-FFF2-40B4-BE49-F238E27FC236}">
                  <a16:creationId xmlns:a16="http://schemas.microsoft.com/office/drawing/2014/main" id="{A3C561D7-D642-4386-BBED-F40D3237D3A0}"/>
                </a:ext>
              </a:extLst>
            </p:cNvPr>
            <p:cNvCxnSpPr/>
            <p:nvPr/>
          </p:nvCxnSpPr>
          <p:spPr>
            <a:xfrm>
              <a:off x="3491880" y="5229004"/>
              <a:ext cx="460830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FD2F85F4-A780-4D8B-B60C-DE533AFF9F1C}"/>
                </a:ext>
              </a:extLst>
            </p:cNvPr>
            <p:cNvCxnSpPr/>
            <p:nvPr/>
          </p:nvCxnSpPr>
          <p:spPr>
            <a:xfrm>
              <a:off x="3779205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E7B5B892-83A3-427B-897B-665A562243D9}"/>
                </a:ext>
              </a:extLst>
            </p:cNvPr>
            <p:cNvCxnSpPr/>
            <p:nvPr/>
          </p:nvCxnSpPr>
          <p:spPr>
            <a:xfrm>
              <a:off x="4355442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3C5FD31F-64EC-4E1F-B19B-705F6BAC28DE}"/>
                </a:ext>
              </a:extLst>
            </p:cNvPr>
            <p:cNvCxnSpPr/>
            <p:nvPr/>
          </p:nvCxnSpPr>
          <p:spPr>
            <a:xfrm>
              <a:off x="4644354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>
              <a:extLst>
                <a:ext uri="{FF2B5EF4-FFF2-40B4-BE49-F238E27FC236}">
                  <a16:creationId xmlns:a16="http://schemas.microsoft.com/office/drawing/2014/main" id="{DD12AB60-72D2-479C-AED5-574A4C0CF4CE}"/>
                </a:ext>
              </a:extLst>
            </p:cNvPr>
            <p:cNvCxnSpPr/>
            <p:nvPr/>
          </p:nvCxnSpPr>
          <p:spPr>
            <a:xfrm>
              <a:off x="5219004" y="5229004"/>
              <a:ext cx="1588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3FF76050-4AC7-4674-A2ED-ECF1E8E8287B}"/>
                </a:ext>
              </a:extLst>
            </p:cNvPr>
            <p:cNvCxnSpPr/>
            <p:nvPr/>
          </p:nvCxnSpPr>
          <p:spPr>
            <a:xfrm>
              <a:off x="5507916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109FEDFE-63E9-4C74-B783-623F50590282}"/>
                </a:ext>
              </a:extLst>
            </p:cNvPr>
            <p:cNvCxnSpPr/>
            <p:nvPr/>
          </p:nvCxnSpPr>
          <p:spPr>
            <a:xfrm>
              <a:off x="6084153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BD22F141-06D0-4313-808C-E408D3F41ECD}"/>
                </a:ext>
              </a:extLst>
            </p:cNvPr>
            <p:cNvCxnSpPr/>
            <p:nvPr/>
          </p:nvCxnSpPr>
          <p:spPr>
            <a:xfrm>
              <a:off x="6371478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50EAC70D-990E-485C-B8F2-41B7AB2D3C7F}"/>
                </a:ext>
              </a:extLst>
            </p:cNvPr>
            <p:cNvCxnSpPr/>
            <p:nvPr/>
          </p:nvCxnSpPr>
          <p:spPr>
            <a:xfrm>
              <a:off x="6947715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F5DFFD1F-72A4-40D3-A1EC-02E9AEEFCDC5}"/>
                </a:ext>
              </a:extLst>
            </p:cNvPr>
            <p:cNvCxnSpPr/>
            <p:nvPr/>
          </p:nvCxnSpPr>
          <p:spPr>
            <a:xfrm>
              <a:off x="7235039" y="5229004"/>
              <a:ext cx="1588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F1600D6B-7402-4E8B-A156-80C19429A84A}"/>
                </a:ext>
              </a:extLst>
            </p:cNvPr>
            <p:cNvCxnSpPr/>
            <p:nvPr/>
          </p:nvCxnSpPr>
          <p:spPr>
            <a:xfrm>
              <a:off x="7811277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2" name="Table 451">
            <a:extLst>
              <a:ext uri="{FF2B5EF4-FFF2-40B4-BE49-F238E27FC236}">
                <a16:creationId xmlns:a16="http://schemas.microsoft.com/office/drawing/2014/main" id="{2281277B-CBC7-44CA-B421-EAB56BBA0A80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476250"/>
          <a:ext cx="8712198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2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2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2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20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20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>
                          <a:solidFill>
                            <a:schemeClr val="tx1"/>
                          </a:solidFill>
                        </a:rPr>
                        <a:t>Fav</a:t>
                      </a:r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. Sport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Football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Netball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Basketball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Boys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Girls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2" marR="91432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65" name="Rectangle 464">
            <a:extLst>
              <a:ext uri="{FF2B5EF4-FFF2-40B4-BE49-F238E27FC236}">
                <a16:creationId xmlns:a16="http://schemas.microsoft.com/office/drawing/2014/main" id="{B50FAF6D-3FA1-421A-852A-F10817A787B8}"/>
              </a:ext>
            </a:extLst>
          </p:cNvPr>
          <p:cNvSpPr/>
          <p:nvPr/>
        </p:nvSpPr>
        <p:spPr>
          <a:xfrm>
            <a:off x="4067175" y="5013325"/>
            <a:ext cx="288925" cy="86518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0" name="Rectangle 479">
            <a:extLst>
              <a:ext uri="{FF2B5EF4-FFF2-40B4-BE49-F238E27FC236}">
                <a16:creationId xmlns:a16="http://schemas.microsoft.com/office/drawing/2014/main" id="{D4128CC9-8FE1-4C90-B906-EE16337D2525}"/>
              </a:ext>
            </a:extLst>
          </p:cNvPr>
          <p:cNvSpPr/>
          <p:nvPr/>
        </p:nvSpPr>
        <p:spPr>
          <a:xfrm>
            <a:off x="4643438" y="5300663"/>
            <a:ext cx="288925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6" name="Rectangle 485">
            <a:extLst>
              <a:ext uri="{FF2B5EF4-FFF2-40B4-BE49-F238E27FC236}">
                <a16:creationId xmlns:a16="http://schemas.microsoft.com/office/drawing/2014/main" id="{BE9D95D6-B657-47AC-AA7F-62C4DAA4E533}"/>
              </a:ext>
            </a:extLst>
          </p:cNvPr>
          <p:cNvSpPr/>
          <p:nvPr/>
        </p:nvSpPr>
        <p:spPr>
          <a:xfrm>
            <a:off x="4932363" y="2997200"/>
            <a:ext cx="287337" cy="2881313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7" name="Rectangle 486">
            <a:extLst>
              <a:ext uri="{FF2B5EF4-FFF2-40B4-BE49-F238E27FC236}">
                <a16:creationId xmlns:a16="http://schemas.microsoft.com/office/drawing/2014/main" id="{268CC724-837D-4CC8-A546-D5E9453D5C0F}"/>
              </a:ext>
            </a:extLst>
          </p:cNvPr>
          <p:cNvSpPr/>
          <p:nvPr/>
        </p:nvSpPr>
        <p:spPr>
          <a:xfrm>
            <a:off x="5508625" y="4437063"/>
            <a:ext cx="287338" cy="14398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22FD81A5-58A8-484B-B59D-1FD4C8EE31D5}"/>
              </a:ext>
            </a:extLst>
          </p:cNvPr>
          <p:cNvSpPr/>
          <p:nvPr/>
        </p:nvSpPr>
        <p:spPr>
          <a:xfrm>
            <a:off x="5795963" y="5300663"/>
            <a:ext cx="288925" cy="57785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9" name="Rectangle 488">
            <a:extLst>
              <a:ext uri="{FF2B5EF4-FFF2-40B4-BE49-F238E27FC236}">
                <a16:creationId xmlns:a16="http://schemas.microsoft.com/office/drawing/2014/main" id="{45E66B6D-1A35-4A71-8186-1B13EDF08051}"/>
              </a:ext>
            </a:extLst>
          </p:cNvPr>
          <p:cNvSpPr/>
          <p:nvPr/>
        </p:nvSpPr>
        <p:spPr>
          <a:xfrm>
            <a:off x="6372225" y="5013325"/>
            <a:ext cx="287338" cy="8636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C84E5886-D0B2-49DC-859A-EEC9DAD671E8}"/>
              </a:ext>
            </a:extLst>
          </p:cNvPr>
          <p:cNvSpPr/>
          <p:nvPr/>
        </p:nvSpPr>
        <p:spPr>
          <a:xfrm>
            <a:off x="6659563" y="4724400"/>
            <a:ext cx="288925" cy="1154113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1" name="Rectangle 490">
            <a:extLst>
              <a:ext uri="{FF2B5EF4-FFF2-40B4-BE49-F238E27FC236}">
                <a16:creationId xmlns:a16="http://schemas.microsoft.com/office/drawing/2014/main" id="{26871153-8AEF-4C11-A3EF-43EB0E9B55B1}"/>
              </a:ext>
            </a:extLst>
          </p:cNvPr>
          <p:cNvSpPr/>
          <p:nvPr/>
        </p:nvSpPr>
        <p:spPr>
          <a:xfrm>
            <a:off x="7235825" y="5300663"/>
            <a:ext cx="288925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2" name="Rectangle 491">
            <a:extLst>
              <a:ext uri="{FF2B5EF4-FFF2-40B4-BE49-F238E27FC236}">
                <a16:creationId xmlns:a16="http://schemas.microsoft.com/office/drawing/2014/main" id="{B1ACD30C-D057-4C2B-ACD3-F3FA1812D465}"/>
              </a:ext>
            </a:extLst>
          </p:cNvPr>
          <p:cNvSpPr/>
          <p:nvPr/>
        </p:nvSpPr>
        <p:spPr>
          <a:xfrm>
            <a:off x="7524750" y="5013325"/>
            <a:ext cx="287338" cy="86518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3" name="Rectangle 492">
            <a:extLst>
              <a:ext uri="{FF2B5EF4-FFF2-40B4-BE49-F238E27FC236}">
                <a16:creationId xmlns:a16="http://schemas.microsoft.com/office/drawing/2014/main" id="{B4199E65-C9C6-43CA-914D-79E8D3DA241F}"/>
              </a:ext>
            </a:extLst>
          </p:cNvPr>
          <p:cNvSpPr/>
          <p:nvPr/>
        </p:nvSpPr>
        <p:spPr>
          <a:xfrm>
            <a:off x="7380288" y="1700213"/>
            <a:ext cx="1655762" cy="10080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GB" b="1" u="sng" dirty="0"/>
              <a:t>Key:</a:t>
            </a:r>
          </a:p>
        </p:txBody>
      </p:sp>
      <p:sp>
        <p:nvSpPr>
          <p:cNvPr id="494" name="Rectangle 493">
            <a:extLst>
              <a:ext uri="{FF2B5EF4-FFF2-40B4-BE49-F238E27FC236}">
                <a16:creationId xmlns:a16="http://schemas.microsoft.com/office/drawing/2014/main" id="{5A0DFC5E-49A9-4582-B827-21B74610EE7C}"/>
              </a:ext>
            </a:extLst>
          </p:cNvPr>
          <p:cNvSpPr/>
          <p:nvPr/>
        </p:nvSpPr>
        <p:spPr>
          <a:xfrm>
            <a:off x="7524750" y="2060575"/>
            <a:ext cx="215900" cy="2159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5" name="Rectangle 494">
            <a:extLst>
              <a:ext uri="{FF2B5EF4-FFF2-40B4-BE49-F238E27FC236}">
                <a16:creationId xmlns:a16="http://schemas.microsoft.com/office/drawing/2014/main" id="{88253C41-C9A6-439F-98F8-509C30131F3D}"/>
              </a:ext>
            </a:extLst>
          </p:cNvPr>
          <p:cNvSpPr/>
          <p:nvPr/>
        </p:nvSpPr>
        <p:spPr>
          <a:xfrm>
            <a:off x="7524750" y="2420938"/>
            <a:ext cx="215900" cy="2159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6" name="TextBox 495">
            <a:extLst>
              <a:ext uri="{FF2B5EF4-FFF2-40B4-BE49-F238E27FC236}">
                <a16:creationId xmlns:a16="http://schemas.microsoft.com/office/drawing/2014/main" id="{10AC2BFB-2338-46EB-8179-A0A61D356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1979613"/>
            <a:ext cx="696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Boys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7F78669D-28F6-49E6-8059-24DD34EAF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2339975"/>
            <a:ext cx="658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Girls</a:t>
            </a: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8831CA56-A6D1-469B-93C7-B14DF533E107}"/>
              </a:ext>
            </a:extLst>
          </p:cNvPr>
          <p:cNvSpPr/>
          <p:nvPr/>
        </p:nvSpPr>
        <p:spPr>
          <a:xfrm>
            <a:off x="3779838" y="3571875"/>
            <a:ext cx="288925" cy="2305050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0" name="Rectangle 499">
            <a:extLst>
              <a:ext uri="{FF2B5EF4-FFF2-40B4-BE49-F238E27FC236}">
                <a16:creationId xmlns:a16="http://schemas.microsoft.com/office/drawing/2014/main" id="{8DE69C59-5048-437A-A1F6-DFD947F9908C}"/>
              </a:ext>
            </a:extLst>
          </p:cNvPr>
          <p:cNvSpPr/>
          <p:nvPr/>
        </p:nvSpPr>
        <p:spPr>
          <a:xfrm>
            <a:off x="4068763" y="5011738"/>
            <a:ext cx="287337" cy="865187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2" name="Rectangle 501">
            <a:extLst>
              <a:ext uri="{FF2B5EF4-FFF2-40B4-BE49-F238E27FC236}">
                <a16:creationId xmlns:a16="http://schemas.microsoft.com/office/drawing/2014/main" id="{3ED5AEA4-D5E5-462E-B967-A2276CB74FC9}"/>
              </a:ext>
            </a:extLst>
          </p:cNvPr>
          <p:cNvSpPr/>
          <p:nvPr/>
        </p:nvSpPr>
        <p:spPr>
          <a:xfrm>
            <a:off x="4643438" y="5300663"/>
            <a:ext cx="288925" cy="57626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3" name="Rectangle 502">
            <a:extLst>
              <a:ext uri="{FF2B5EF4-FFF2-40B4-BE49-F238E27FC236}">
                <a16:creationId xmlns:a16="http://schemas.microsoft.com/office/drawing/2014/main" id="{DD234464-E168-4931-BA54-FD5FC4A3F0B1}"/>
              </a:ext>
            </a:extLst>
          </p:cNvPr>
          <p:cNvSpPr/>
          <p:nvPr/>
        </p:nvSpPr>
        <p:spPr>
          <a:xfrm>
            <a:off x="4932363" y="2995613"/>
            <a:ext cx="287337" cy="2881312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8" name="Rectangle 507">
            <a:extLst>
              <a:ext uri="{FF2B5EF4-FFF2-40B4-BE49-F238E27FC236}">
                <a16:creationId xmlns:a16="http://schemas.microsoft.com/office/drawing/2014/main" id="{46A8B7E8-B140-436E-908F-21307D3D9EC3}"/>
              </a:ext>
            </a:extLst>
          </p:cNvPr>
          <p:cNvSpPr/>
          <p:nvPr/>
        </p:nvSpPr>
        <p:spPr>
          <a:xfrm>
            <a:off x="5508625" y="4437063"/>
            <a:ext cx="287338" cy="143986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9" name="Rectangle 508">
            <a:extLst>
              <a:ext uri="{FF2B5EF4-FFF2-40B4-BE49-F238E27FC236}">
                <a16:creationId xmlns:a16="http://schemas.microsoft.com/office/drawing/2014/main" id="{2053218C-3E3C-4034-B53F-42C8527079C7}"/>
              </a:ext>
            </a:extLst>
          </p:cNvPr>
          <p:cNvSpPr/>
          <p:nvPr/>
        </p:nvSpPr>
        <p:spPr>
          <a:xfrm>
            <a:off x="5795963" y="5300663"/>
            <a:ext cx="288925" cy="576262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E3F6D450-C177-47DC-A6CE-DE3D19734BDB}"/>
              </a:ext>
            </a:extLst>
          </p:cNvPr>
          <p:cNvSpPr/>
          <p:nvPr/>
        </p:nvSpPr>
        <p:spPr>
          <a:xfrm>
            <a:off x="6372225" y="5011738"/>
            <a:ext cx="287338" cy="865187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1" name="Rectangle 510">
            <a:extLst>
              <a:ext uri="{FF2B5EF4-FFF2-40B4-BE49-F238E27FC236}">
                <a16:creationId xmlns:a16="http://schemas.microsoft.com/office/drawing/2014/main" id="{29E4319B-9EAB-4EA7-A78C-47B140E60E43}"/>
              </a:ext>
            </a:extLst>
          </p:cNvPr>
          <p:cNvSpPr/>
          <p:nvPr/>
        </p:nvSpPr>
        <p:spPr>
          <a:xfrm>
            <a:off x="6659563" y="4724400"/>
            <a:ext cx="288925" cy="1152525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2" name="Rectangle 511">
            <a:extLst>
              <a:ext uri="{FF2B5EF4-FFF2-40B4-BE49-F238E27FC236}">
                <a16:creationId xmlns:a16="http://schemas.microsoft.com/office/drawing/2014/main" id="{540A55FE-E775-441B-AFAB-D1A816185588}"/>
              </a:ext>
            </a:extLst>
          </p:cNvPr>
          <p:cNvSpPr/>
          <p:nvPr/>
        </p:nvSpPr>
        <p:spPr>
          <a:xfrm>
            <a:off x="7235825" y="5300663"/>
            <a:ext cx="288925" cy="57626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3" name="Rectangle 512">
            <a:extLst>
              <a:ext uri="{FF2B5EF4-FFF2-40B4-BE49-F238E27FC236}">
                <a16:creationId xmlns:a16="http://schemas.microsoft.com/office/drawing/2014/main" id="{371D928D-016F-4101-86F8-0E88406815A3}"/>
              </a:ext>
            </a:extLst>
          </p:cNvPr>
          <p:cNvSpPr/>
          <p:nvPr/>
        </p:nvSpPr>
        <p:spPr>
          <a:xfrm>
            <a:off x="7524750" y="5011738"/>
            <a:ext cx="287338" cy="865187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14" name="Rectangle 513">
            <a:extLst>
              <a:ext uri="{FF2B5EF4-FFF2-40B4-BE49-F238E27FC236}">
                <a16:creationId xmlns:a16="http://schemas.microsoft.com/office/drawing/2014/main" id="{C8FEB432-3804-4C00-AACA-ADF4BBFA1BA2}"/>
              </a:ext>
            </a:extLst>
          </p:cNvPr>
          <p:cNvSpPr/>
          <p:nvPr/>
        </p:nvSpPr>
        <p:spPr>
          <a:xfrm>
            <a:off x="468313" y="3284538"/>
            <a:ext cx="2303462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Draw a bar chart</a:t>
            </a: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C7D95C91-BB0A-4681-A23F-74BE0B0101FB}"/>
              </a:ext>
            </a:extLst>
          </p:cNvPr>
          <p:cNvSpPr/>
          <p:nvPr/>
        </p:nvSpPr>
        <p:spPr>
          <a:xfrm>
            <a:off x="468313" y="4005263"/>
            <a:ext cx="2303462" cy="1584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Using the bar chart work out the difference between the boys favourite sport and the girls favourite sport.</a:t>
            </a:r>
          </a:p>
        </p:txBody>
      </p:sp>
      <p:sp>
        <p:nvSpPr>
          <p:cNvPr id="516" name="Rectangle 515">
            <a:extLst>
              <a:ext uri="{FF2B5EF4-FFF2-40B4-BE49-F238E27FC236}">
                <a16:creationId xmlns:a16="http://schemas.microsoft.com/office/drawing/2014/main" id="{D5235127-4A90-4ED0-A01E-000120DAF44E}"/>
              </a:ext>
            </a:extLst>
          </p:cNvPr>
          <p:cNvSpPr/>
          <p:nvPr/>
        </p:nvSpPr>
        <p:spPr>
          <a:xfrm>
            <a:off x="107950" y="3284538"/>
            <a:ext cx="287338" cy="2889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a</a:t>
            </a:r>
          </a:p>
        </p:txBody>
      </p:sp>
      <p:sp>
        <p:nvSpPr>
          <p:cNvPr id="517" name="Rectangle 516">
            <a:extLst>
              <a:ext uri="{FF2B5EF4-FFF2-40B4-BE49-F238E27FC236}">
                <a16:creationId xmlns:a16="http://schemas.microsoft.com/office/drawing/2014/main" id="{B0DC79C8-FB3E-4C67-84BC-6C8A253E3288}"/>
              </a:ext>
            </a:extLst>
          </p:cNvPr>
          <p:cNvSpPr/>
          <p:nvPr/>
        </p:nvSpPr>
        <p:spPr>
          <a:xfrm>
            <a:off x="107950" y="4005263"/>
            <a:ext cx="287338" cy="2873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b</a:t>
            </a: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2053640A-AA6D-40FF-8DAD-1597EF747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732463"/>
            <a:ext cx="1216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10 – 8 =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1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10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10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10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" grpId="0" animBg="1"/>
      <p:bldP spid="465" grpId="0" animBg="1"/>
      <p:bldP spid="480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/>
      <p:bldP spid="497" grpId="0"/>
      <p:bldP spid="498" grpId="0" animBg="1"/>
      <p:bldP spid="500" grpId="0" animBg="1"/>
      <p:bldP spid="502" grpId="0" animBg="1"/>
      <p:bldP spid="503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3" grpId="0" animBg="1"/>
      <p:bldP spid="5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>
            <a:extLst>
              <a:ext uri="{FF2B5EF4-FFF2-40B4-BE49-F238E27FC236}">
                <a16:creationId xmlns:a16="http://schemas.microsoft.com/office/drawing/2014/main" id="{0D53A6BB-C432-4740-B113-739297B71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-100013"/>
            <a:ext cx="8713787" cy="5762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Composite Bar Charts:</a:t>
            </a:r>
            <a:endParaRPr lang="en-GB" altLang="en-US" sz="2000" u="sng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CF55497-6047-4195-A66F-289B7379B643}"/>
              </a:ext>
            </a:extLst>
          </p:cNvPr>
          <p:cNvSpPr/>
          <p:nvPr/>
        </p:nvSpPr>
        <p:spPr>
          <a:xfrm>
            <a:off x="107950" y="1908175"/>
            <a:ext cx="2447925" cy="1511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The table above shows where people get their news from.</a:t>
            </a:r>
          </a:p>
        </p:txBody>
      </p:sp>
      <p:grpSp>
        <p:nvGrpSpPr>
          <p:cNvPr id="8196" name="Group 436">
            <a:extLst>
              <a:ext uri="{FF2B5EF4-FFF2-40B4-BE49-F238E27FC236}">
                <a16:creationId xmlns:a16="http://schemas.microsoft.com/office/drawing/2014/main" id="{1704E60F-7768-4F3C-8EC4-4733B444D6E5}"/>
              </a:ext>
            </a:extLst>
          </p:cNvPr>
          <p:cNvGrpSpPr>
            <a:grpSpLocks/>
          </p:cNvGrpSpPr>
          <p:nvPr/>
        </p:nvGrpSpPr>
        <p:grpSpPr bwMode="auto">
          <a:xfrm>
            <a:off x="2627313" y="1844675"/>
            <a:ext cx="6337300" cy="4608513"/>
            <a:chOff x="2627784" y="1484784"/>
            <a:chExt cx="6336704" cy="4608512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ECE3C4DF-C52E-4B60-B906-D604A454C75D}"/>
                </a:ext>
              </a:extLst>
            </p:cNvPr>
            <p:cNvSpPr/>
            <p:nvPr/>
          </p:nvSpPr>
          <p:spPr>
            <a:xfrm>
              <a:off x="349130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605B8E99-0059-4E9B-A5FF-7234B794FE84}"/>
                </a:ext>
              </a:extLst>
            </p:cNvPr>
            <p:cNvSpPr/>
            <p:nvPr/>
          </p:nvSpPr>
          <p:spPr>
            <a:xfrm>
              <a:off x="3780201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2FA79017-6F44-4874-AF76-809EF870EA22}"/>
                </a:ext>
              </a:extLst>
            </p:cNvPr>
            <p:cNvSpPr/>
            <p:nvPr/>
          </p:nvSpPr>
          <p:spPr>
            <a:xfrm>
              <a:off x="406751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5E8A4BCC-6781-4AA8-B8EA-222AB05038A3}"/>
                </a:ext>
              </a:extLst>
            </p:cNvPr>
            <p:cNvSpPr/>
            <p:nvPr/>
          </p:nvSpPr>
          <p:spPr>
            <a:xfrm>
              <a:off x="4356408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E9565B99-60DC-44DF-9108-7AF8976ADF7C}"/>
                </a:ext>
              </a:extLst>
            </p:cNvPr>
            <p:cNvSpPr/>
            <p:nvPr/>
          </p:nvSpPr>
          <p:spPr>
            <a:xfrm>
              <a:off x="464371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4E68281F-0D3A-452B-9866-8B88262C5EC9}"/>
                </a:ext>
              </a:extLst>
            </p:cNvPr>
            <p:cNvSpPr/>
            <p:nvPr/>
          </p:nvSpPr>
          <p:spPr>
            <a:xfrm>
              <a:off x="4932617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43838D85-5B18-4728-860D-61724B0E1615}"/>
                </a:ext>
              </a:extLst>
            </p:cNvPr>
            <p:cNvSpPr/>
            <p:nvPr/>
          </p:nvSpPr>
          <p:spPr>
            <a:xfrm>
              <a:off x="5219927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07289F60-FDE9-4756-8F5E-200F54B04036}"/>
                </a:ext>
              </a:extLst>
            </p:cNvPr>
            <p:cNvSpPr/>
            <p:nvPr/>
          </p:nvSpPr>
          <p:spPr>
            <a:xfrm>
              <a:off x="5508825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54951D88-82BE-4519-8E88-35B29B4DF5B6}"/>
                </a:ext>
              </a:extLst>
            </p:cNvPr>
            <p:cNvSpPr/>
            <p:nvPr/>
          </p:nvSpPr>
          <p:spPr>
            <a:xfrm>
              <a:off x="5796136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B1C8F5C-6A10-4823-8182-1158BA2FC044}"/>
                </a:ext>
              </a:extLst>
            </p:cNvPr>
            <p:cNvSpPr/>
            <p:nvPr/>
          </p:nvSpPr>
          <p:spPr>
            <a:xfrm>
              <a:off x="6083446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4CB9E14-DEBA-40C1-8FD5-1C89FF5858A9}"/>
                </a:ext>
              </a:extLst>
            </p:cNvPr>
            <p:cNvSpPr/>
            <p:nvPr/>
          </p:nvSpPr>
          <p:spPr>
            <a:xfrm>
              <a:off x="6372344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50440C5E-DD7F-427C-8AE8-5C3C9B40081F}"/>
                </a:ext>
              </a:extLst>
            </p:cNvPr>
            <p:cNvSpPr/>
            <p:nvPr/>
          </p:nvSpPr>
          <p:spPr>
            <a:xfrm>
              <a:off x="6659655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0F98687F-2580-4021-A678-CB846B41DB82}"/>
                </a:ext>
              </a:extLst>
            </p:cNvPr>
            <p:cNvSpPr/>
            <p:nvPr/>
          </p:nvSpPr>
          <p:spPr>
            <a:xfrm>
              <a:off x="6948553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60EAF834-B344-4222-80C6-2EB2799512DF}"/>
                </a:ext>
              </a:extLst>
            </p:cNvPr>
            <p:cNvSpPr/>
            <p:nvPr/>
          </p:nvSpPr>
          <p:spPr>
            <a:xfrm>
              <a:off x="7235863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27517469-4ACA-4D29-9D06-9B015C6246E6}"/>
                </a:ext>
              </a:extLst>
            </p:cNvPr>
            <p:cNvSpPr/>
            <p:nvPr/>
          </p:nvSpPr>
          <p:spPr>
            <a:xfrm>
              <a:off x="7524760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361B8FC7-F468-478E-BD38-35BB5C154DA9}"/>
                </a:ext>
              </a:extLst>
            </p:cNvPr>
            <p:cNvSpPr/>
            <p:nvPr/>
          </p:nvSpPr>
          <p:spPr>
            <a:xfrm>
              <a:off x="7812071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F47D615E-2239-4550-846D-F7CF5406B684}"/>
                </a:ext>
              </a:extLst>
            </p:cNvPr>
            <p:cNvSpPr/>
            <p:nvPr/>
          </p:nvSpPr>
          <p:spPr>
            <a:xfrm>
              <a:off x="8100969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0CF2EA4-8081-419F-B495-7DE237EE169B}"/>
                </a:ext>
              </a:extLst>
            </p:cNvPr>
            <p:cNvSpPr/>
            <p:nvPr/>
          </p:nvSpPr>
          <p:spPr>
            <a:xfrm>
              <a:off x="8388279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76BFBEA2-50C1-4AAA-B101-D5FB3447C4EF}"/>
                </a:ext>
              </a:extLst>
            </p:cNvPr>
            <p:cNvSpPr/>
            <p:nvPr/>
          </p:nvSpPr>
          <p:spPr>
            <a:xfrm>
              <a:off x="8677177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8BB4C4BA-9779-446B-8239-E0B9BDBEE7E5}"/>
                </a:ext>
              </a:extLst>
            </p:cNvPr>
            <p:cNvSpPr/>
            <p:nvPr/>
          </p:nvSpPr>
          <p:spPr>
            <a:xfrm>
              <a:off x="2915094" y="5805958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ECA7E95-199F-4EA2-9C16-14959586A511}"/>
                </a:ext>
              </a:extLst>
            </p:cNvPr>
            <p:cNvSpPr/>
            <p:nvPr/>
          </p:nvSpPr>
          <p:spPr>
            <a:xfrm>
              <a:off x="3203992" y="5805958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1187298-7120-4FC0-BF89-CC00900D8846}"/>
                </a:ext>
              </a:extLst>
            </p:cNvPr>
            <p:cNvSpPr/>
            <p:nvPr/>
          </p:nvSpPr>
          <p:spPr>
            <a:xfrm>
              <a:off x="2627784" y="5805958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D90BAFC6-05CC-4C60-A49A-227590BBBE33}"/>
                </a:ext>
              </a:extLst>
            </p:cNvPr>
            <p:cNvSpPr/>
            <p:nvPr/>
          </p:nvSpPr>
          <p:spPr>
            <a:xfrm>
              <a:off x="349130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4651A95A-3B4B-4892-B9DF-5B27D35D6DDA}"/>
                </a:ext>
              </a:extLst>
            </p:cNvPr>
            <p:cNvSpPr/>
            <p:nvPr/>
          </p:nvSpPr>
          <p:spPr>
            <a:xfrm>
              <a:off x="3780201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FB454042-E620-46CC-A51C-63ABEE9557A6}"/>
                </a:ext>
              </a:extLst>
            </p:cNvPr>
            <p:cNvSpPr/>
            <p:nvPr/>
          </p:nvSpPr>
          <p:spPr>
            <a:xfrm>
              <a:off x="406751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94E842B1-331E-4888-934B-B2599598C104}"/>
                </a:ext>
              </a:extLst>
            </p:cNvPr>
            <p:cNvSpPr/>
            <p:nvPr/>
          </p:nvSpPr>
          <p:spPr>
            <a:xfrm>
              <a:off x="4356408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EBE85B1C-8A2B-47B4-A600-0BEDBEF75695}"/>
                </a:ext>
              </a:extLst>
            </p:cNvPr>
            <p:cNvSpPr/>
            <p:nvPr/>
          </p:nvSpPr>
          <p:spPr>
            <a:xfrm>
              <a:off x="464371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01CBA63B-027E-4BC7-BDC9-0DA9A68CC711}"/>
                </a:ext>
              </a:extLst>
            </p:cNvPr>
            <p:cNvSpPr/>
            <p:nvPr/>
          </p:nvSpPr>
          <p:spPr>
            <a:xfrm>
              <a:off x="4932617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B62F71BB-AFA3-4989-A086-85E56FF59D0E}"/>
                </a:ext>
              </a:extLst>
            </p:cNvPr>
            <p:cNvSpPr/>
            <p:nvPr/>
          </p:nvSpPr>
          <p:spPr>
            <a:xfrm>
              <a:off x="5219927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70B81B4A-1C9D-4F27-9094-8A46B7CAF23A}"/>
                </a:ext>
              </a:extLst>
            </p:cNvPr>
            <p:cNvSpPr/>
            <p:nvPr/>
          </p:nvSpPr>
          <p:spPr>
            <a:xfrm>
              <a:off x="5508825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930F25AC-69C2-45C4-A7B0-D7B69A5664F1}"/>
                </a:ext>
              </a:extLst>
            </p:cNvPr>
            <p:cNvSpPr/>
            <p:nvPr/>
          </p:nvSpPr>
          <p:spPr>
            <a:xfrm>
              <a:off x="5796136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41B54110-D28C-4B1D-9C32-D37703BBBEF1}"/>
                </a:ext>
              </a:extLst>
            </p:cNvPr>
            <p:cNvSpPr/>
            <p:nvPr/>
          </p:nvSpPr>
          <p:spPr>
            <a:xfrm>
              <a:off x="6083446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4C431F4F-5F24-47D7-A5E2-83F7EA6ADF72}"/>
                </a:ext>
              </a:extLst>
            </p:cNvPr>
            <p:cNvSpPr/>
            <p:nvPr/>
          </p:nvSpPr>
          <p:spPr>
            <a:xfrm>
              <a:off x="6372344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559CA583-1C93-4AC7-A8E9-8CECD9155876}"/>
                </a:ext>
              </a:extLst>
            </p:cNvPr>
            <p:cNvSpPr/>
            <p:nvPr/>
          </p:nvSpPr>
          <p:spPr>
            <a:xfrm>
              <a:off x="6659655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5C24D553-5EA8-43C4-9895-847DAE6E2810}"/>
                </a:ext>
              </a:extLst>
            </p:cNvPr>
            <p:cNvSpPr/>
            <p:nvPr/>
          </p:nvSpPr>
          <p:spPr>
            <a:xfrm>
              <a:off x="6948553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AAFA4D51-B799-43EC-B970-D01850900BF4}"/>
                </a:ext>
              </a:extLst>
            </p:cNvPr>
            <p:cNvSpPr/>
            <p:nvPr/>
          </p:nvSpPr>
          <p:spPr>
            <a:xfrm>
              <a:off x="7235863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02F9D47D-9D55-4030-917C-1CDD2B8572A3}"/>
                </a:ext>
              </a:extLst>
            </p:cNvPr>
            <p:cNvSpPr/>
            <p:nvPr/>
          </p:nvSpPr>
          <p:spPr>
            <a:xfrm>
              <a:off x="7524760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517E8BB-1989-4758-B414-E3EA8D67BD35}"/>
                </a:ext>
              </a:extLst>
            </p:cNvPr>
            <p:cNvSpPr/>
            <p:nvPr/>
          </p:nvSpPr>
          <p:spPr>
            <a:xfrm>
              <a:off x="7812071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971EA011-1287-4161-9361-4E4464B661C9}"/>
                </a:ext>
              </a:extLst>
            </p:cNvPr>
            <p:cNvSpPr/>
            <p:nvPr/>
          </p:nvSpPr>
          <p:spPr>
            <a:xfrm>
              <a:off x="8100969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80465E9D-0325-4752-8D24-43E10C68C0E0}"/>
                </a:ext>
              </a:extLst>
            </p:cNvPr>
            <p:cNvSpPr/>
            <p:nvPr/>
          </p:nvSpPr>
          <p:spPr>
            <a:xfrm>
              <a:off x="8388279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C9812F34-C8CF-4D0C-864A-8F9C6F65CC4C}"/>
                </a:ext>
              </a:extLst>
            </p:cNvPr>
            <p:cNvSpPr/>
            <p:nvPr/>
          </p:nvSpPr>
          <p:spPr>
            <a:xfrm>
              <a:off x="8677177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68BDC0F8-F663-408B-A01B-8823A2B2B8BD}"/>
                </a:ext>
              </a:extLst>
            </p:cNvPr>
            <p:cNvSpPr/>
            <p:nvPr/>
          </p:nvSpPr>
          <p:spPr>
            <a:xfrm>
              <a:off x="2915094" y="5517033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03DB5014-5F5C-4E13-8D86-7AFAB1CA2737}"/>
                </a:ext>
              </a:extLst>
            </p:cNvPr>
            <p:cNvSpPr/>
            <p:nvPr/>
          </p:nvSpPr>
          <p:spPr>
            <a:xfrm>
              <a:off x="3203992" y="5517033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DD6D0D48-9D7E-4BDC-8E66-E863539CCC7D}"/>
                </a:ext>
              </a:extLst>
            </p:cNvPr>
            <p:cNvSpPr/>
            <p:nvPr/>
          </p:nvSpPr>
          <p:spPr>
            <a:xfrm>
              <a:off x="2627784" y="5517033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4D5863B5-215E-4819-9753-51FA1C237FCC}"/>
                </a:ext>
              </a:extLst>
            </p:cNvPr>
            <p:cNvSpPr/>
            <p:nvPr/>
          </p:nvSpPr>
          <p:spPr>
            <a:xfrm>
              <a:off x="349130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42775462-2CA5-4687-8621-5A750628367A}"/>
                </a:ext>
              </a:extLst>
            </p:cNvPr>
            <p:cNvSpPr/>
            <p:nvPr/>
          </p:nvSpPr>
          <p:spPr>
            <a:xfrm>
              <a:off x="3780201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1EFA1684-179B-4351-A921-6DB7EDBD477F}"/>
                </a:ext>
              </a:extLst>
            </p:cNvPr>
            <p:cNvSpPr/>
            <p:nvPr/>
          </p:nvSpPr>
          <p:spPr>
            <a:xfrm>
              <a:off x="406751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9935FA8D-BBE1-4471-A842-77570F53EC10}"/>
                </a:ext>
              </a:extLst>
            </p:cNvPr>
            <p:cNvSpPr/>
            <p:nvPr/>
          </p:nvSpPr>
          <p:spPr>
            <a:xfrm>
              <a:off x="4356408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5C0806FF-1151-46EC-A7BF-F4315B9EE76A}"/>
                </a:ext>
              </a:extLst>
            </p:cNvPr>
            <p:cNvSpPr/>
            <p:nvPr/>
          </p:nvSpPr>
          <p:spPr>
            <a:xfrm>
              <a:off x="464371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43FAD1E-7944-4183-87F9-062FA01C99A5}"/>
                </a:ext>
              </a:extLst>
            </p:cNvPr>
            <p:cNvSpPr/>
            <p:nvPr/>
          </p:nvSpPr>
          <p:spPr>
            <a:xfrm>
              <a:off x="4932617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AA14A1FF-185C-4093-B45D-FED1966070E2}"/>
                </a:ext>
              </a:extLst>
            </p:cNvPr>
            <p:cNvSpPr/>
            <p:nvPr/>
          </p:nvSpPr>
          <p:spPr>
            <a:xfrm>
              <a:off x="5219927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A6C73C75-CD97-44CF-BBF6-14F307419613}"/>
                </a:ext>
              </a:extLst>
            </p:cNvPr>
            <p:cNvSpPr/>
            <p:nvPr/>
          </p:nvSpPr>
          <p:spPr>
            <a:xfrm>
              <a:off x="5508825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FC1F93EC-F9D3-49A0-80FC-D99A03164580}"/>
                </a:ext>
              </a:extLst>
            </p:cNvPr>
            <p:cNvSpPr/>
            <p:nvPr/>
          </p:nvSpPr>
          <p:spPr>
            <a:xfrm>
              <a:off x="5796136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7D6E5FCA-6CEC-43B4-9275-B28116CCC04E}"/>
                </a:ext>
              </a:extLst>
            </p:cNvPr>
            <p:cNvSpPr/>
            <p:nvPr/>
          </p:nvSpPr>
          <p:spPr>
            <a:xfrm>
              <a:off x="6083446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3C6C3D87-C5EB-48E8-AFA3-4BD1EECCB4E6}"/>
                </a:ext>
              </a:extLst>
            </p:cNvPr>
            <p:cNvSpPr/>
            <p:nvPr/>
          </p:nvSpPr>
          <p:spPr>
            <a:xfrm>
              <a:off x="6372344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28C41A98-E1E7-4026-9696-1FEC45E807BF}"/>
                </a:ext>
              </a:extLst>
            </p:cNvPr>
            <p:cNvSpPr/>
            <p:nvPr/>
          </p:nvSpPr>
          <p:spPr>
            <a:xfrm>
              <a:off x="6659655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9961B033-F5AB-486D-9DA1-8C639672053D}"/>
                </a:ext>
              </a:extLst>
            </p:cNvPr>
            <p:cNvSpPr/>
            <p:nvPr/>
          </p:nvSpPr>
          <p:spPr>
            <a:xfrm>
              <a:off x="6948553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B027B92D-BC8E-4A61-8FCE-8BCD693EFCE3}"/>
                </a:ext>
              </a:extLst>
            </p:cNvPr>
            <p:cNvSpPr/>
            <p:nvPr/>
          </p:nvSpPr>
          <p:spPr>
            <a:xfrm>
              <a:off x="7235863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53B16E91-F6AD-487F-B848-9F69E4063DFC}"/>
                </a:ext>
              </a:extLst>
            </p:cNvPr>
            <p:cNvSpPr/>
            <p:nvPr/>
          </p:nvSpPr>
          <p:spPr>
            <a:xfrm>
              <a:off x="7524760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BB97CC57-5D79-4DF1-8759-3361580CC287}"/>
                </a:ext>
              </a:extLst>
            </p:cNvPr>
            <p:cNvSpPr/>
            <p:nvPr/>
          </p:nvSpPr>
          <p:spPr>
            <a:xfrm>
              <a:off x="7812071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5" name="Rectangle 144">
              <a:extLst>
                <a:ext uri="{FF2B5EF4-FFF2-40B4-BE49-F238E27FC236}">
                  <a16:creationId xmlns:a16="http://schemas.microsoft.com/office/drawing/2014/main" id="{B9616CFA-DEA6-4350-BEE2-1F80649AD017}"/>
                </a:ext>
              </a:extLst>
            </p:cNvPr>
            <p:cNvSpPr/>
            <p:nvPr/>
          </p:nvSpPr>
          <p:spPr>
            <a:xfrm>
              <a:off x="8100969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6411DBE2-AC3C-458E-A76E-F4112F821D9B}"/>
                </a:ext>
              </a:extLst>
            </p:cNvPr>
            <p:cNvSpPr/>
            <p:nvPr/>
          </p:nvSpPr>
          <p:spPr>
            <a:xfrm>
              <a:off x="8388279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8E8A3DAA-DCDB-479D-9944-1F11D7FB7AEC}"/>
                </a:ext>
              </a:extLst>
            </p:cNvPr>
            <p:cNvSpPr/>
            <p:nvPr/>
          </p:nvSpPr>
          <p:spPr>
            <a:xfrm>
              <a:off x="8677177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3DCA3FF8-F46A-462E-B7E5-51A8AC76C061}"/>
                </a:ext>
              </a:extLst>
            </p:cNvPr>
            <p:cNvSpPr/>
            <p:nvPr/>
          </p:nvSpPr>
          <p:spPr>
            <a:xfrm>
              <a:off x="2915094" y="5229696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D453CAC4-7C20-403F-BF1F-7DD9B4AE0B07}"/>
                </a:ext>
              </a:extLst>
            </p:cNvPr>
            <p:cNvSpPr/>
            <p:nvPr/>
          </p:nvSpPr>
          <p:spPr>
            <a:xfrm>
              <a:off x="3203992" y="5229696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3F91B1B8-26FC-4C71-91D9-01080DEF393E}"/>
                </a:ext>
              </a:extLst>
            </p:cNvPr>
            <p:cNvSpPr/>
            <p:nvPr/>
          </p:nvSpPr>
          <p:spPr>
            <a:xfrm>
              <a:off x="2627784" y="5229696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27EBB0F1-6306-4638-8EC3-5BFEF1DBFC03}"/>
                </a:ext>
              </a:extLst>
            </p:cNvPr>
            <p:cNvSpPr/>
            <p:nvPr/>
          </p:nvSpPr>
          <p:spPr>
            <a:xfrm>
              <a:off x="349130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C4C35B0F-B583-43EC-B750-44EFBA396FB9}"/>
                </a:ext>
              </a:extLst>
            </p:cNvPr>
            <p:cNvSpPr/>
            <p:nvPr/>
          </p:nvSpPr>
          <p:spPr>
            <a:xfrm>
              <a:off x="3780201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795BD9F5-1C1A-4F23-8073-3FBA81D04956}"/>
                </a:ext>
              </a:extLst>
            </p:cNvPr>
            <p:cNvSpPr/>
            <p:nvPr/>
          </p:nvSpPr>
          <p:spPr>
            <a:xfrm>
              <a:off x="406751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0EA6D308-54C2-409A-A011-B7E26FC5DDA9}"/>
                </a:ext>
              </a:extLst>
            </p:cNvPr>
            <p:cNvSpPr/>
            <p:nvPr/>
          </p:nvSpPr>
          <p:spPr>
            <a:xfrm>
              <a:off x="4356408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35632BD2-BFAA-4AF0-A46C-39D15B638B13}"/>
                </a:ext>
              </a:extLst>
            </p:cNvPr>
            <p:cNvSpPr/>
            <p:nvPr/>
          </p:nvSpPr>
          <p:spPr>
            <a:xfrm>
              <a:off x="464371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A76991EC-21CD-4AC3-8D4A-1494B96511B1}"/>
                </a:ext>
              </a:extLst>
            </p:cNvPr>
            <p:cNvSpPr/>
            <p:nvPr/>
          </p:nvSpPr>
          <p:spPr>
            <a:xfrm>
              <a:off x="4932617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5721E7A6-AF15-4F1F-9DE3-4DFC444E4D79}"/>
                </a:ext>
              </a:extLst>
            </p:cNvPr>
            <p:cNvSpPr/>
            <p:nvPr/>
          </p:nvSpPr>
          <p:spPr>
            <a:xfrm>
              <a:off x="5219927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4E0D2717-4D05-49AE-95BE-615136C51B22}"/>
                </a:ext>
              </a:extLst>
            </p:cNvPr>
            <p:cNvSpPr/>
            <p:nvPr/>
          </p:nvSpPr>
          <p:spPr>
            <a:xfrm>
              <a:off x="5508825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E14F55CB-7C44-4864-BC41-4F2B63145A0C}"/>
                </a:ext>
              </a:extLst>
            </p:cNvPr>
            <p:cNvSpPr/>
            <p:nvPr/>
          </p:nvSpPr>
          <p:spPr>
            <a:xfrm>
              <a:off x="5796136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E8FADC71-EDE6-41ED-9239-760B38E0249F}"/>
                </a:ext>
              </a:extLst>
            </p:cNvPr>
            <p:cNvSpPr/>
            <p:nvPr/>
          </p:nvSpPr>
          <p:spPr>
            <a:xfrm>
              <a:off x="6083446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9343AD82-8D13-4CD7-97C7-0E86C44EC195}"/>
                </a:ext>
              </a:extLst>
            </p:cNvPr>
            <p:cNvSpPr/>
            <p:nvPr/>
          </p:nvSpPr>
          <p:spPr>
            <a:xfrm>
              <a:off x="6372344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F273F887-552A-4260-AB9E-F8661F1804C8}"/>
                </a:ext>
              </a:extLst>
            </p:cNvPr>
            <p:cNvSpPr/>
            <p:nvPr/>
          </p:nvSpPr>
          <p:spPr>
            <a:xfrm>
              <a:off x="6659655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4BA5C370-7ECB-4E78-881C-A856B7C06DF5}"/>
                </a:ext>
              </a:extLst>
            </p:cNvPr>
            <p:cNvSpPr/>
            <p:nvPr/>
          </p:nvSpPr>
          <p:spPr>
            <a:xfrm>
              <a:off x="6948553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B104DD8D-8EB0-4941-8142-65DFCC968323}"/>
                </a:ext>
              </a:extLst>
            </p:cNvPr>
            <p:cNvSpPr/>
            <p:nvPr/>
          </p:nvSpPr>
          <p:spPr>
            <a:xfrm>
              <a:off x="7235863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D48A697C-085D-4C4A-B323-580DE4A2D823}"/>
                </a:ext>
              </a:extLst>
            </p:cNvPr>
            <p:cNvSpPr/>
            <p:nvPr/>
          </p:nvSpPr>
          <p:spPr>
            <a:xfrm>
              <a:off x="7524760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5A518A63-9FFF-474C-8442-544A8852A208}"/>
                </a:ext>
              </a:extLst>
            </p:cNvPr>
            <p:cNvSpPr/>
            <p:nvPr/>
          </p:nvSpPr>
          <p:spPr>
            <a:xfrm>
              <a:off x="7812071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9A4905F1-4075-4F9F-8F4A-D4B7E88C7610}"/>
                </a:ext>
              </a:extLst>
            </p:cNvPr>
            <p:cNvSpPr/>
            <p:nvPr/>
          </p:nvSpPr>
          <p:spPr>
            <a:xfrm>
              <a:off x="8100969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8" name="Rectangle 167">
              <a:extLst>
                <a:ext uri="{FF2B5EF4-FFF2-40B4-BE49-F238E27FC236}">
                  <a16:creationId xmlns:a16="http://schemas.microsoft.com/office/drawing/2014/main" id="{A4BCF184-A42C-4589-842D-59836980F1D9}"/>
                </a:ext>
              </a:extLst>
            </p:cNvPr>
            <p:cNvSpPr/>
            <p:nvPr/>
          </p:nvSpPr>
          <p:spPr>
            <a:xfrm>
              <a:off x="8388279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452303CE-8733-493F-B1FF-8F3D5050E9D2}"/>
                </a:ext>
              </a:extLst>
            </p:cNvPr>
            <p:cNvSpPr/>
            <p:nvPr/>
          </p:nvSpPr>
          <p:spPr>
            <a:xfrm>
              <a:off x="8677177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03D6D652-F425-4712-8B77-2CA5C96AB1E7}"/>
                </a:ext>
              </a:extLst>
            </p:cNvPr>
            <p:cNvSpPr/>
            <p:nvPr/>
          </p:nvSpPr>
          <p:spPr>
            <a:xfrm>
              <a:off x="2915094" y="4940771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009F2082-C9E6-4D47-81D8-E57465AD37D8}"/>
                </a:ext>
              </a:extLst>
            </p:cNvPr>
            <p:cNvSpPr/>
            <p:nvPr/>
          </p:nvSpPr>
          <p:spPr>
            <a:xfrm>
              <a:off x="3203992" y="4940771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5197C892-0625-465D-8963-75F4D00F2B81}"/>
                </a:ext>
              </a:extLst>
            </p:cNvPr>
            <p:cNvSpPr/>
            <p:nvPr/>
          </p:nvSpPr>
          <p:spPr>
            <a:xfrm>
              <a:off x="2627784" y="4940771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EEE460F5-22C0-4608-865D-46F0448EFC8D}"/>
                </a:ext>
              </a:extLst>
            </p:cNvPr>
            <p:cNvSpPr/>
            <p:nvPr/>
          </p:nvSpPr>
          <p:spPr>
            <a:xfrm>
              <a:off x="349130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ED8A2E11-545C-43FD-8BA7-E749BED4C574}"/>
                </a:ext>
              </a:extLst>
            </p:cNvPr>
            <p:cNvSpPr/>
            <p:nvPr/>
          </p:nvSpPr>
          <p:spPr>
            <a:xfrm>
              <a:off x="3780201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E0A36A9A-78E5-4260-914B-17E0B3AE3F66}"/>
                </a:ext>
              </a:extLst>
            </p:cNvPr>
            <p:cNvSpPr/>
            <p:nvPr/>
          </p:nvSpPr>
          <p:spPr>
            <a:xfrm>
              <a:off x="406751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CACE28BC-1F08-426D-9429-DAA554E818F0}"/>
                </a:ext>
              </a:extLst>
            </p:cNvPr>
            <p:cNvSpPr/>
            <p:nvPr/>
          </p:nvSpPr>
          <p:spPr>
            <a:xfrm>
              <a:off x="4356408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96AEFF22-5B2A-4B92-86C9-B5C079403B69}"/>
                </a:ext>
              </a:extLst>
            </p:cNvPr>
            <p:cNvSpPr/>
            <p:nvPr/>
          </p:nvSpPr>
          <p:spPr>
            <a:xfrm>
              <a:off x="464371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00D4422E-0F54-42E2-853F-D4C09073FF30}"/>
                </a:ext>
              </a:extLst>
            </p:cNvPr>
            <p:cNvSpPr/>
            <p:nvPr/>
          </p:nvSpPr>
          <p:spPr>
            <a:xfrm>
              <a:off x="4932617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5DE34CF-E9AA-422B-8329-3452CFBAB7D3}"/>
                </a:ext>
              </a:extLst>
            </p:cNvPr>
            <p:cNvSpPr/>
            <p:nvPr/>
          </p:nvSpPr>
          <p:spPr>
            <a:xfrm>
              <a:off x="5219927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0" name="Rectangle 179">
              <a:extLst>
                <a:ext uri="{FF2B5EF4-FFF2-40B4-BE49-F238E27FC236}">
                  <a16:creationId xmlns:a16="http://schemas.microsoft.com/office/drawing/2014/main" id="{CAEB2741-A524-4FB3-9F59-FA30DD52CF18}"/>
                </a:ext>
              </a:extLst>
            </p:cNvPr>
            <p:cNvSpPr/>
            <p:nvPr/>
          </p:nvSpPr>
          <p:spPr>
            <a:xfrm>
              <a:off x="5508825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1" name="Rectangle 180">
              <a:extLst>
                <a:ext uri="{FF2B5EF4-FFF2-40B4-BE49-F238E27FC236}">
                  <a16:creationId xmlns:a16="http://schemas.microsoft.com/office/drawing/2014/main" id="{25A9D853-B876-415A-BCA9-93104A29CEFD}"/>
                </a:ext>
              </a:extLst>
            </p:cNvPr>
            <p:cNvSpPr/>
            <p:nvPr/>
          </p:nvSpPr>
          <p:spPr>
            <a:xfrm>
              <a:off x="5796136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8316F426-043F-459D-AC9C-411061F48F72}"/>
                </a:ext>
              </a:extLst>
            </p:cNvPr>
            <p:cNvSpPr/>
            <p:nvPr/>
          </p:nvSpPr>
          <p:spPr>
            <a:xfrm>
              <a:off x="6083446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9389C6D0-5CEC-415E-BD03-AA413D6DB5FB}"/>
                </a:ext>
              </a:extLst>
            </p:cNvPr>
            <p:cNvSpPr/>
            <p:nvPr/>
          </p:nvSpPr>
          <p:spPr>
            <a:xfrm>
              <a:off x="6372344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4" name="Rectangle 183">
              <a:extLst>
                <a:ext uri="{FF2B5EF4-FFF2-40B4-BE49-F238E27FC236}">
                  <a16:creationId xmlns:a16="http://schemas.microsoft.com/office/drawing/2014/main" id="{EF3D9A81-10BB-4CB7-9E53-75C41B4CEDB6}"/>
                </a:ext>
              </a:extLst>
            </p:cNvPr>
            <p:cNvSpPr/>
            <p:nvPr/>
          </p:nvSpPr>
          <p:spPr>
            <a:xfrm>
              <a:off x="6659655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5" name="Rectangle 184">
              <a:extLst>
                <a:ext uri="{FF2B5EF4-FFF2-40B4-BE49-F238E27FC236}">
                  <a16:creationId xmlns:a16="http://schemas.microsoft.com/office/drawing/2014/main" id="{8C866B38-B5DF-40F2-8A8F-084A3141C5A0}"/>
                </a:ext>
              </a:extLst>
            </p:cNvPr>
            <p:cNvSpPr/>
            <p:nvPr/>
          </p:nvSpPr>
          <p:spPr>
            <a:xfrm>
              <a:off x="6948553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6" name="Rectangle 185">
              <a:extLst>
                <a:ext uri="{FF2B5EF4-FFF2-40B4-BE49-F238E27FC236}">
                  <a16:creationId xmlns:a16="http://schemas.microsoft.com/office/drawing/2014/main" id="{E8EEB331-016B-4C04-9FA7-485BF6587C22}"/>
                </a:ext>
              </a:extLst>
            </p:cNvPr>
            <p:cNvSpPr/>
            <p:nvPr/>
          </p:nvSpPr>
          <p:spPr>
            <a:xfrm>
              <a:off x="7235863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7" name="Rectangle 186">
              <a:extLst>
                <a:ext uri="{FF2B5EF4-FFF2-40B4-BE49-F238E27FC236}">
                  <a16:creationId xmlns:a16="http://schemas.microsoft.com/office/drawing/2014/main" id="{3827B2D3-9927-4BBE-B9F5-8A0871D2E635}"/>
                </a:ext>
              </a:extLst>
            </p:cNvPr>
            <p:cNvSpPr/>
            <p:nvPr/>
          </p:nvSpPr>
          <p:spPr>
            <a:xfrm>
              <a:off x="7524760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8" name="Rectangle 187">
              <a:extLst>
                <a:ext uri="{FF2B5EF4-FFF2-40B4-BE49-F238E27FC236}">
                  <a16:creationId xmlns:a16="http://schemas.microsoft.com/office/drawing/2014/main" id="{911A7C95-FB35-4841-9DDA-6D4B0A549EBD}"/>
                </a:ext>
              </a:extLst>
            </p:cNvPr>
            <p:cNvSpPr/>
            <p:nvPr/>
          </p:nvSpPr>
          <p:spPr>
            <a:xfrm>
              <a:off x="7812071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89" name="Rectangle 188">
              <a:extLst>
                <a:ext uri="{FF2B5EF4-FFF2-40B4-BE49-F238E27FC236}">
                  <a16:creationId xmlns:a16="http://schemas.microsoft.com/office/drawing/2014/main" id="{AF76C103-FBB2-4C9E-AF04-B673633C8FAF}"/>
                </a:ext>
              </a:extLst>
            </p:cNvPr>
            <p:cNvSpPr/>
            <p:nvPr/>
          </p:nvSpPr>
          <p:spPr>
            <a:xfrm>
              <a:off x="8100969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0" name="Rectangle 189">
              <a:extLst>
                <a:ext uri="{FF2B5EF4-FFF2-40B4-BE49-F238E27FC236}">
                  <a16:creationId xmlns:a16="http://schemas.microsoft.com/office/drawing/2014/main" id="{F20C723C-A5B3-48B0-B8EA-F5BFD7E9CC7E}"/>
                </a:ext>
              </a:extLst>
            </p:cNvPr>
            <p:cNvSpPr/>
            <p:nvPr/>
          </p:nvSpPr>
          <p:spPr>
            <a:xfrm>
              <a:off x="8388279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1" name="Rectangle 190">
              <a:extLst>
                <a:ext uri="{FF2B5EF4-FFF2-40B4-BE49-F238E27FC236}">
                  <a16:creationId xmlns:a16="http://schemas.microsoft.com/office/drawing/2014/main" id="{B026B600-AC80-4B7B-8029-2B97584EC9E5}"/>
                </a:ext>
              </a:extLst>
            </p:cNvPr>
            <p:cNvSpPr/>
            <p:nvPr/>
          </p:nvSpPr>
          <p:spPr>
            <a:xfrm>
              <a:off x="8677177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2" name="Rectangle 191">
              <a:extLst>
                <a:ext uri="{FF2B5EF4-FFF2-40B4-BE49-F238E27FC236}">
                  <a16:creationId xmlns:a16="http://schemas.microsoft.com/office/drawing/2014/main" id="{9EC0B4D9-F8A7-4039-8DBB-A1FFE38E031B}"/>
                </a:ext>
              </a:extLst>
            </p:cNvPr>
            <p:cNvSpPr/>
            <p:nvPr/>
          </p:nvSpPr>
          <p:spPr>
            <a:xfrm>
              <a:off x="2915094" y="46534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92AB7FF8-C8A2-4272-8A9A-02C1F5A842CD}"/>
                </a:ext>
              </a:extLst>
            </p:cNvPr>
            <p:cNvSpPr/>
            <p:nvPr/>
          </p:nvSpPr>
          <p:spPr>
            <a:xfrm>
              <a:off x="3203992" y="46534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DD0EDB42-3871-42C5-B46B-78746241B209}"/>
                </a:ext>
              </a:extLst>
            </p:cNvPr>
            <p:cNvSpPr/>
            <p:nvPr/>
          </p:nvSpPr>
          <p:spPr>
            <a:xfrm>
              <a:off x="2627784" y="46534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FAB1B0B0-1C03-4360-9330-3264EA8CD7B8}"/>
                </a:ext>
              </a:extLst>
            </p:cNvPr>
            <p:cNvSpPr/>
            <p:nvPr/>
          </p:nvSpPr>
          <p:spPr>
            <a:xfrm>
              <a:off x="349130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6" name="Rectangle 195">
              <a:extLst>
                <a:ext uri="{FF2B5EF4-FFF2-40B4-BE49-F238E27FC236}">
                  <a16:creationId xmlns:a16="http://schemas.microsoft.com/office/drawing/2014/main" id="{73E6BAAE-1C3B-44D8-9F9A-63D787A5BDFD}"/>
                </a:ext>
              </a:extLst>
            </p:cNvPr>
            <p:cNvSpPr/>
            <p:nvPr/>
          </p:nvSpPr>
          <p:spPr>
            <a:xfrm>
              <a:off x="3780201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318D4BF1-54C4-42ED-94AE-335794B65566}"/>
                </a:ext>
              </a:extLst>
            </p:cNvPr>
            <p:cNvSpPr/>
            <p:nvPr/>
          </p:nvSpPr>
          <p:spPr>
            <a:xfrm>
              <a:off x="406751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8" name="Rectangle 197">
              <a:extLst>
                <a:ext uri="{FF2B5EF4-FFF2-40B4-BE49-F238E27FC236}">
                  <a16:creationId xmlns:a16="http://schemas.microsoft.com/office/drawing/2014/main" id="{9ECF127E-6B5A-45B0-9BCB-A8325DE39433}"/>
                </a:ext>
              </a:extLst>
            </p:cNvPr>
            <p:cNvSpPr/>
            <p:nvPr/>
          </p:nvSpPr>
          <p:spPr>
            <a:xfrm>
              <a:off x="4356408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99" name="Rectangle 198">
              <a:extLst>
                <a:ext uri="{FF2B5EF4-FFF2-40B4-BE49-F238E27FC236}">
                  <a16:creationId xmlns:a16="http://schemas.microsoft.com/office/drawing/2014/main" id="{97ADFEAE-E30C-48E1-BEC8-5BD8DAC179A5}"/>
                </a:ext>
              </a:extLst>
            </p:cNvPr>
            <p:cNvSpPr/>
            <p:nvPr/>
          </p:nvSpPr>
          <p:spPr>
            <a:xfrm>
              <a:off x="464371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D693C91F-3E65-49BD-81EB-CCC66EEC559F}"/>
                </a:ext>
              </a:extLst>
            </p:cNvPr>
            <p:cNvSpPr/>
            <p:nvPr/>
          </p:nvSpPr>
          <p:spPr>
            <a:xfrm>
              <a:off x="4932617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1" name="Rectangle 200">
              <a:extLst>
                <a:ext uri="{FF2B5EF4-FFF2-40B4-BE49-F238E27FC236}">
                  <a16:creationId xmlns:a16="http://schemas.microsoft.com/office/drawing/2014/main" id="{91A647F3-B5B3-40C1-A946-0F3D690E4AA9}"/>
                </a:ext>
              </a:extLst>
            </p:cNvPr>
            <p:cNvSpPr/>
            <p:nvPr/>
          </p:nvSpPr>
          <p:spPr>
            <a:xfrm>
              <a:off x="5219927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2" name="Rectangle 201">
              <a:extLst>
                <a:ext uri="{FF2B5EF4-FFF2-40B4-BE49-F238E27FC236}">
                  <a16:creationId xmlns:a16="http://schemas.microsoft.com/office/drawing/2014/main" id="{686C7DCF-9FB0-44D5-B644-87E3CA1401E0}"/>
                </a:ext>
              </a:extLst>
            </p:cNvPr>
            <p:cNvSpPr/>
            <p:nvPr/>
          </p:nvSpPr>
          <p:spPr>
            <a:xfrm>
              <a:off x="5508825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3" name="Rectangle 202">
              <a:extLst>
                <a:ext uri="{FF2B5EF4-FFF2-40B4-BE49-F238E27FC236}">
                  <a16:creationId xmlns:a16="http://schemas.microsoft.com/office/drawing/2014/main" id="{A6C0D1A2-B439-44AB-AC3A-872F4A31832E}"/>
                </a:ext>
              </a:extLst>
            </p:cNvPr>
            <p:cNvSpPr/>
            <p:nvPr/>
          </p:nvSpPr>
          <p:spPr>
            <a:xfrm>
              <a:off x="5796136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4" name="Rectangle 203">
              <a:extLst>
                <a:ext uri="{FF2B5EF4-FFF2-40B4-BE49-F238E27FC236}">
                  <a16:creationId xmlns:a16="http://schemas.microsoft.com/office/drawing/2014/main" id="{45F804D1-136E-4A63-A23C-F557E35B7719}"/>
                </a:ext>
              </a:extLst>
            </p:cNvPr>
            <p:cNvSpPr/>
            <p:nvPr/>
          </p:nvSpPr>
          <p:spPr>
            <a:xfrm>
              <a:off x="6083446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5" name="Rectangle 204">
              <a:extLst>
                <a:ext uri="{FF2B5EF4-FFF2-40B4-BE49-F238E27FC236}">
                  <a16:creationId xmlns:a16="http://schemas.microsoft.com/office/drawing/2014/main" id="{1F269C67-787B-421F-BB71-5FEB3EF3FF72}"/>
                </a:ext>
              </a:extLst>
            </p:cNvPr>
            <p:cNvSpPr/>
            <p:nvPr/>
          </p:nvSpPr>
          <p:spPr>
            <a:xfrm>
              <a:off x="6372344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657E0FB5-E179-4012-8080-E606478A2EC9}"/>
                </a:ext>
              </a:extLst>
            </p:cNvPr>
            <p:cNvSpPr/>
            <p:nvPr/>
          </p:nvSpPr>
          <p:spPr>
            <a:xfrm>
              <a:off x="6659655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7" name="Rectangle 206">
              <a:extLst>
                <a:ext uri="{FF2B5EF4-FFF2-40B4-BE49-F238E27FC236}">
                  <a16:creationId xmlns:a16="http://schemas.microsoft.com/office/drawing/2014/main" id="{DAF2F1BB-CE5C-44AD-B8A0-3F63CF0E4F19}"/>
                </a:ext>
              </a:extLst>
            </p:cNvPr>
            <p:cNvSpPr/>
            <p:nvPr/>
          </p:nvSpPr>
          <p:spPr>
            <a:xfrm>
              <a:off x="6948553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8" name="Rectangle 207">
              <a:extLst>
                <a:ext uri="{FF2B5EF4-FFF2-40B4-BE49-F238E27FC236}">
                  <a16:creationId xmlns:a16="http://schemas.microsoft.com/office/drawing/2014/main" id="{6915B84C-4968-42AC-9D7E-1E7215D5F331}"/>
                </a:ext>
              </a:extLst>
            </p:cNvPr>
            <p:cNvSpPr/>
            <p:nvPr/>
          </p:nvSpPr>
          <p:spPr>
            <a:xfrm>
              <a:off x="7235863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09" name="Rectangle 208">
              <a:extLst>
                <a:ext uri="{FF2B5EF4-FFF2-40B4-BE49-F238E27FC236}">
                  <a16:creationId xmlns:a16="http://schemas.microsoft.com/office/drawing/2014/main" id="{7545574F-7EF8-4FC6-932A-D3C11B49CE59}"/>
                </a:ext>
              </a:extLst>
            </p:cNvPr>
            <p:cNvSpPr/>
            <p:nvPr/>
          </p:nvSpPr>
          <p:spPr>
            <a:xfrm>
              <a:off x="7524760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0C3B4E5A-91BB-489F-9A45-B899420142CC}"/>
                </a:ext>
              </a:extLst>
            </p:cNvPr>
            <p:cNvSpPr/>
            <p:nvPr/>
          </p:nvSpPr>
          <p:spPr>
            <a:xfrm>
              <a:off x="7812071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61D0130B-AE5F-44FA-B3B1-12AA4ECBE633}"/>
                </a:ext>
              </a:extLst>
            </p:cNvPr>
            <p:cNvSpPr/>
            <p:nvPr/>
          </p:nvSpPr>
          <p:spPr>
            <a:xfrm>
              <a:off x="8100969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2" name="Rectangle 211">
              <a:extLst>
                <a:ext uri="{FF2B5EF4-FFF2-40B4-BE49-F238E27FC236}">
                  <a16:creationId xmlns:a16="http://schemas.microsoft.com/office/drawing/2014/main" id="{91179CB6-EAE3-474E-9D61-38C8EDF30F5D}"/>
                </a:ext>
              </a:extLst>
            </p:cNvPr>
            <p:cNvSpPr/>
            <p:nvPr/>
          </p:nvSpPr>
          <p:spPr>
            <a:xfrm>
              <a:off x="8388279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2288E596-8DB8-4D5E-832A-FBD2E2924551}"/>
                </a:ext>
              </a:extLst>
            </p:cNvPr>
            <p:cNvSpPr/>
            <p:nvPr/>
          </p:nvSpPr>
          <p:spPr>
            <a:xfrm>
              <a:off x="8677177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4" name="Rectangle 213">
              <a:extLst>
                <a:ext uri="{FF2B5EF4-FFF2-40B4-BE49-F238E27FC236}">
                  <a16:creationId xmlns:a16="http://schemas.microsoft.com/office/drawing/2014/main" id="{862335CB-DBCA-41A7-8591-931A75573DDA}"/>
                </a:ext>
              </a:extLst>
            </p:cNvPr>
            <p:cNvSpPr/>
            <p:nvPr/>
          </p:nvSpPr>
          <p:spPr>
            <a:xfrm>
              <a:off x="2915094" y="4364508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5" name="Rectangle 214">
              <a:extLst>
                <a:ext uri="{FF2B5EF4-FFF2-40B4-BE49-F238E27FC236}">
                  <a16:creationId xmlns:a16="http://schemas.microsoft.com/office/drawing/2014/main" id="{EC9787BE-0616-4C24-B0D9-84F429BCE0B1}"/>
                </a:ext>
              </a:extLst>
            </p:cNvPr>
            <p:cNvSpPr/>
            <p:nvPr/>
          </p:nvSpPr>
          <p:spPr>
            <a:xfrm>
              <a:off x="3203992" y="4364508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2A31F073-243E-474A-8096-C69A7C231811}"/>
                </a:ext>
              </a:extLst>
            </p:cNvPr>
            <p:cNvSpPr/>
            <p:nvPr/>
          </p:nvSpPr>
          <p:spPr>
            <a:xfrm>
              <a:off x="2627784" y="4364508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2069803E-03AB-491F-82CB-B614BAEF272E}"/>
                </a:ext>
              </a:extLst>
            </p:cNvPr>
            <p:cNvSpPr/>
            <p:nvPr/>
          </p:nvSpPr>
          <p:spPr>
            <a:xfrm>
              <a:off x="349130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8" name="Rectangle 217">
              <a:extLst>
                <a:ext uri="{FF2B5EF4-FFF2-40B4-BE49-F238E27FC236}">
                  <a16:creationId xmlns:a16="http://schemas.microsoft.com/office/drawing/2014/main" id="{54EBA719-C09B-4CCA-9581-CE2C6940ED5A}"/>
                </a:ext>
              </a:extLst>
            </p:cNvPr>
            <p:cNvSpPr/>
            <p:nvPr/>
          </p:nvSpPr>
          <p:spPr>
            <a:xfrm>
              <a:off x="3780201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19" name="Rectangle 218">
              <a:extLst>
                <a:ext uri="{FF2B5EF4-FFF2-40B4-BE49-F238E27FC236}">
                  <a16:creationId xmlns:a16="http://schemas.microsoft.com/office/drawing/2014/main" id="{3EDA2021-B279-45F2-A8A6-0A3B88F7DB21}"/>
                </a:ext>
              </a:extLst>
            </p:cNvPr>
            <p:cNvSpPr/>
            <p:nvPr/>
          </p:nvSpPr>
          <p:spPr>
            <a:xfrm>
              <a:off x="406751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DA3D8A18-91AD-4860-842D-81DB97BB01DC}"/>
                </a:ext>
              </a:extLst>
            </p:cNvPr>
            <p:cNvSpPr/>
            <p:nvPr/>
          </p:nvSpPr>
          <p:spPr>
            <a:xfrm>
              <a:off x="4356408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F240064A-552F-42F3-9EA3-027A5297BFA0}"/>
                </a:ext>
              </a:extLst>
            </p:cNvPr>
            <p:cNvSpPr/>
            <p:nvPr/>
          </p:nvSpPr>
          <p:spPr>
            <a:xfrm>
              <a:off x="464371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F344FBCC-06CF-4E9C-B530-12255B9C966A}"/>
                </a:ext>
              </a:extLst>
            </p:cNvPr>
            <p:cNvSpPr/>
            <p:nvPr/>
          </p:nvSpPr>
          <p:spPr>
            <a:xfrm>
              <a:off x="4932617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3" name="Rectangle 222">
              <a:extLst>
                <a:ext uri="{FF2B5EF4-FFF2-40B4-BE49-F238E27FC236}">
                  <a16:creationId xmlns:a16="http://schemas.microsoft.com/office/drawing/2014/main" id="{59611CCB-61F0-491C-82EA-B33AD5E3D662}"/>
                </a:ext>
              </a:extLst>
            </p:cNvPr>
            <p:cNvSpPr/>
            <p:nvPr/>
          </p:nvSpPr>
          <p:spPr>
            <a:xfrm>
              <a:off x="5219927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48E34DF9-A8F2-42D6-99B3-9D12B59A5494}"/>
                </a:ext>
              </a:extLst>
            </p:cNvPr>
            <p:cNvSpPr/>
            <p:nvPr/>
          </p:nvSpPr>
          <p:spPr>
            <a:xfrm>
              <a:off x="5508825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5" name="Rectangle 224">
              <a:extLst>
                <a:ext uri="{FF2B5EF4-FFF2-40B4-BE49-F238E27FC236}">
                  <a16:creationId xmlns:a16="http://schemas.microsoft.com/office/drawing/2014/main" id="{CBA8BA77-B862-4D74-8E2E-015BBDBD8B5F}"/>
                </a:ext>
              </a:extLst>
            </p:cNvPr>
            <p:cNvSpPr/>
            <p:nvPr/>
          </p:nvSpPr>
          <p:spPr>
            <a:xfrm>
              <a:off x="5796136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6" name="Rectangle 225">
              <a:extLst>
                <a:ext uri="{FF2B5EF4-FFF2-40B4-BE49-F238E27FC236}">
                  <a16:creationId xmlns:a16="http://schemas.microsoft.com/office/drawing/2014/main" id="{7613C346-9CE6-4D79-BAF7-2E1EFEC83208}"/>
                </a:ext>
              </a:extLst>
            </p:cNvPr>
            <p:cNvSpPr/>
            <p:nvPr/>
          </p:nvSpPr>
          <p:spPr>
            <a:xfrm>
              <a:off x="6083446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9C070197-8723-443C-A640-C6770029021F}"/>
                </a:ext>
              </a:extLst>
            </p:cNvPr>
            <p:cNvSpPr/>
            <p:nvPr/>
          </p:nvSpPr>
          <p:spPr>
            <a:xfrm>
              <a:off x="6372344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8" name="Rectangle 227">
              <a:extLst>
                <a:ext uri="{FF2B5EF4-FFF2-40B4-BE49-F238E27FC236}">
                  <a16:creationId xmlns:a16="http://schemas.microsoft.com/office/drawing/2014/main" id="{1ADDD7B1-DAC1-482D-82F0-589C39425DE6}"/>
                </a:ext>
              </a:extLst>
            </p:cNvPr>
            <p:cNvSpPr/>
            <p:nvPr/>
          </p:nvSpPr>
          <p:spPr>
            <a:xfrm>
              <a:off x="6659655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29" name="Rectangle 228">
              <a:extLst>
                <a:ext uri="{FF2B5EF4-FFF2-40B4-BE49-F238E27FC236}">
                  <a16:creationId xmlns:a16="http://schemas.microsoft.com/office/drawing/2014/main" id="{120D3875-9A60-4FA5-A1B8-AA8FD673343A}"/>
                </a:ext>
              </a:extLst>
            </p:cNvPr>
            <p:cNvSpPr/>
            <p:nvPr/>
          </p:nvSpPr>
          <p:spPr>
            <a:xfrm>
              <a:off x="6948553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0" name="Rectangle 229">
              <a:extLst>
                <a:ext uri="{FF2B5EF4-FFF2-40B4-BE49-F238E27FC236}">
                  <a16:creationId xmlns:a16="http://schemas.microsoft.com/office/drawing/2014/main" id="{67063B9C-82A4-4F1C-9585-BC442DDB3E72}"/>
                </a:ext>
              </a:extLst>
            </p:cNvPr>
            <p:cNvSpPr/>
            <p:nvPr/>
          </p:nvSpPr>
          <p:spPr>
            <a:xfrm>
              <a:off x="7235863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1" name="Rectangle 230">
              <a:extLst>
                <a:ext uri="{FF2B5EF4-FFF2-40B4-BE49-F238E27FC236}">
                  <a16:creationId xmlns:a16="http://schemas.microsoft.com/office/drawing/2014/main" id="{65108CFF-30EE-4CC6-8F0C-322D6EA3FBE6}"/>
                </a:ext>
              </a:extLst>
            </p:cNvPr>
            <p:cNvSpPr/>
            <p:nvPr/>
          </p:nvSpPr>
          <p:spPr>
            <a:xfrm>
              <a:off x="7524760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16FF696A-ABE5-4A38-9504-53A9DE1D68BD}"/>
                </a:ext>
              </a:extLst>
            </p:cNvPr>
            <p:cNvSpPr/>
            <p:nvPr/>
          </p:nvSpPr>
          <p:spPr>
            <a:xfrm>
              <a:off x="7812071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3" name="Rectangle 232">
              <a:extLst>
                <a:ext uri="{FF2B5EF4-FFF2-40B4-BE49-F238E27FC236}">
                  <a16:creationId xmlns:a16="http://schemas.microsoft.com/office/drawing/2014/main" id="{F202BC70-99CF-4D83-B938-B126B9F7596D}"/>
                </a:ext>
              </a:extLst>
            </p:cNvPr>
            <p:cNvSpPr/>
            <p:nvPr/>
          </p:nvSpPr>
          <p:spPr>
            <a:xfrm>
              <a:off x="8100969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4" name="Rectangle 233">
              <a:extLst>
                <a:ext uri="{FF2B5EF4-FFF2-40B4-BE49-F238E27FC236}">
                  <a16:creationId xmlns:a16="http://schemas.microsoft.com/office/drawing/2014/main" id="{0C60B6EB-0AD8-44E9-92A4-D02D8CFA459F}"/>
                </a:ext>
              </a:extLst>
            </p:cNvPr>
            <p:cNvSpPr/>
            <p:nvPr/>
          </p:nvSpPr>
          <p:spPr>
            <a:xfrm>
              <a:off x="8388279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5" name="Rectangle 234">
              <a:extLst>
                <a:ext uri="{FF2B5EF4-FFF2-40B4-BE49-F238E27FC236}">
                  <a16:creationId xmlns:a16="http://schemas.microsoft.com/office/drawing/2014/main" id="{A4743A65-F124-448E-82E2-EB8CEEACCA99}"/>
                </a:ext>
              </a:extLst>
            </p:cNvPr>
            <p:cNvSpPr/>
            <p:nvPr/>
          </p:nvSpPr>
          <p:spPr>
            <a:xfrm>
              <a:off x="8677177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6" name="Rectangle 235">
              <a:extLst>
                <a:ext uri="{FF2B5EF4-FFF2-40B4-BE49-F238E27FC236}">
                  <a16:creationId xmlns:a16="http://schemas.microsoft.com/office/drawing/2014/main" id="{4260AC12-38B8-4DCB-BEA3-EE1E7704B0E3}"/>
                </a:ext>
              </a:extLst>
            </p:cNvPr>
            <p:cNvSpPr/>
            <p:nvPr/>
          </p:nvSpPr>
          <p:spPr>
            <a:xfrm>
              <a:off x="2915094" y="4077171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7" name="Rectangle 236">
              <a:extLst>
                <a:ext uri="{FF2B5EF4-FFF2-40B4-BE49-F238E27FC236}">
                  <a16:creationId xmlns:a16="http://schemas.microsoft.com/office/drawing/2014/main" id="{B1825247-FCF2-4D98-8ED0-48AA9A2AC328}"/>
                </a:ext>
              </a:extLst>
            </p:cNvPr>
            <p:cNvSpPr/>
            <p:nvPr/>
          </p:nvSpPr>
          <p:spPr>
            <a:xfrm>
              <a:off x="3203992" y="4077171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8" name="Rectangle 237">
              <a:extLst>
                <a:ext uri="{FF2B5EF4-FFF2-40B4-BE49-F238E27FC236}">
                  <a16:creationId xmlns:a16="http://schemas.microsoft.com/office/drawing/2014/main" id="{CA8E23A3-22E4-4927-BF48-6FFAF9B75AF4}"/>
                </a:ext>
              </a:extLst>
            </p:cNvPr>
            <p:cNvSpPr/>
            <p:nvPr/>
          </p:nvSpPr>
          <p:spPr>
            <a:xfrm>
              <a:off x="2627784" y="4077171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39" name="Rectangle 238">
              <a:extLst>
                <a:ext uri="{FF2B5EF4-FFF2-40B4-BE49-F238E27FC236}">
                  <a16:creationId xmlns:a16="http://schemas.microsoft.com/office/drawing/2014/main" id="{C6E632FF-E414-4A42-9287-2CE91CF2AA9C}"/>
                </a:ext>
              </a:extLst>
            </p:cNvPr>
            <p:cNvSpPr/>
            <p:nvPr/>
          </p:nvSpPr>
          <p:spPr>
            <a:xfrm>
              <a:off x="349130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0" name="Rectangle 239">
              <a:extLst>
                <a:ext uri="{FF2B5EF4-FFF2-40B4-BE49-F238E27FC236}">
                  <a16:creationId xmlns:a16="http://schemas.microsoft.com/office/drawing/2014/main" id="{FEAA46BC-3C11-490F-8AE8-3DD169BF3B21}"/>
                </a:ext>
              </a:extLst>
            </p:cNvPr>
            <p:cNvSpPr/>
            <p:nvPr/>
          </p:nvSpPr>
          <p:spPr>
            <a:xfrm>
              <a:off x="3780201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1" name="Rectangle 240">
              <a:extLst>
                <a:ext uri="{FF2B5EF4-FFF2-40B4-BE49-F238E27FC236}">
                  <a16:creationId xmlns:a16="http://schemas.microsoft.com/office/drawing/2014/main" id="{9ED273DE-46D1-4EB4-A9A1-713335DDCA14}"/>
                </a:ext>
              </a:extLst>
            </p:cNvPr>
            <p:cNvSpPr/>
            <p:nvPr/>
          </p:nvSpPr>
          <p:spPr>
            <a:xfrm>
              <a:off x="406751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2" name="Rectangle 241">
              <a:extLst>
                <a:ext uri="{FF2B5EF4-FFF2-40B4-BE49-F238E27FC236}">
                  <a16:creationId xmlns:a16="http://schemas.microsoft.com/office/drawing/2014/main" id="{D72CBF9A-FC97-4256-809E-F61DEDF4CD6D}"/>
                </a:ext>
              </a:extLst>
            </p:cNvPr>
            <p:cNvSpPr/>
            <p:nvPr/>
          </p:nvSpPr>
          <p:spPr>
            <a:xfrm>
              <a:off x="4356408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3" name="Rectangle 242">
              <a:extLst>
                <a:ext uri="{FF2B5EF4-FFF2-40B4-BE49-F238E27FC236}">
                  <a16:creationId xmlns:a16="http://schemas.microsoft.com/office/drawing/2014/main" id="{3302DB69-990D-4648-B78C-F52B3BF26253}"/>
                </a:ext>
              </a:extLst>
            </p:cNvPr>
            <p:cNvSpPr/>
            <p:nvPr/>
          </p:nvSpPr>
          <p:spPr>
            <a:xfrm>
              <a:off x="464371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4" name="Rectangle 243">
              <a:extLst>
                <a:ext uri="{FF2B5EF4-FFF2-40B4-BE49-F238E27FC236}">
                  <a16:creationId xmlns:a16="http://schemas.microsoft.com/office/drawing/2014/main" id="{06201AB0-BF0B-4FBE-A9DD-A82F9709320D}"/>
                </a:ext>
              </a:extLst>
            </p:cNvPr>
            <p:cNvSpPr/>
            <p:nvPr/>
          </p:nvSpPr>
          <p:spPr>
            <a:xfrm>
              <a:off x="4932617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E5E95FCF-AF02-4AA4-B7E3-71F17D8975F9}"/>
                </a:ext>
              </a:extLst>
            </p:cNvPr>
            <p:cNvSpPr/>
            <p:nvPr/>
          </p:nvSpPr>
          <p:spPr>
            <a:xfrm>
              <a:off x="5219927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6" name="Rectangle 245">
              <a:extLst>
                <a:ext uri="{FF2B5EF4-FFF2-40B4-BE49-F238E27FC236}">
                  <a16:creationId xmlns:a16="http://schemas.microsoft.com/office/drawing/2014/main" id="{C92D4786-325C-4F8B-8618-2FAB74555CDC}"/>
                </a:ext>
              </a:extLst>
            </p:cNvPr>
            <p:cNvSpPr/>
            <p:nvPr/>
          </p:nvSpPr>
          <p:spPr>
            <a:xfrm>
              <a:off x="5508825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3D872595-7FD5-4EEE-99F3-034FC3772E29}"/>
                </a:ext>
              </a:extLst>
            </p:cNvPr>
            <p:cNvSpPr/>
            <p:nvPr/>
          </p:nvSpPr>
          <p:spPr>
            <a:xfrm>
              <a:off x="5796136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8" name="Rectangle 247">
              <a:extLst>
                <a:ext uri="{FF2B5EF4-FFF2-40B4-BE49-F238E27FC236}">
                  <a16:creationId xmlns:a16="http://schemas.microsoft.com/office/drawing/2014/main" id="{D490F4BE-18CA-4B4B-AC53-089FDD55F29D}"/>
                </a:ext>
              </a:extLst>
            </p:cNvPr>
            <p:cNvSpPr/>
            <p:nvPr/>
          </p:nvSpPr>
          <p:spPr>
            <a:xfrm>
              <a:off x="6083446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0773F209-DAE4-41ED-9A91-63522AB718EA}"/>
                </a:ext>
              </a:extLst>
            </p:cNvPr>
            <p:cNvSpPr/>
            <p:nvPr/>
          </p:nvSpPr>
          <p:spPr>
            <a:xfrm>
              <a:off x="6372344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0" name="Rectangle 249">
              <a:extLst>
                <a:ext uri="{FF2B5EF4-FFF2-40B4-BE49-F238E27FC236}">
                  <a16:creationId xmlns:a16="http://schemas.microsoft.com/office/drawing/2014/main" id="{1BCC9E06-CA7D-4A35-ACFA-406998E62BA9}"/>
                </a:ext>
              </a:extLst>
            </p:cNvPr>
            <p:cNvSpPr/>
            <p:nvPr/>
          </p:nvSpPr>
          <p:spPr>
            <a:xfrm>
              <a:off x="6659655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8AFE41BC-671F-4583-B0AE-9B900DCF09E0}"/>
                </a:ext>
              </a:extLst>
            </p:cNvPr>
            <p:cNvSpPr/>
            <p:nvPr/>
          </p:nvSpPr>
          <p:spPr>
            <a:xfrm>
              <a:off x="6948553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2" name="Rectangle 251">
              <a:extLst>
                <a:ext uri="{FF2B5EF4-FFF2-40B4-BE49-F238E27FC236}">
                  <a16:creationId xmlns:a16="http://schemas.microsoft.com/office/drawing/2014/main" id="{037B5209-5FA9-40C7-836C-BA19823C2BF4}"/>
                </a:ext>
              </a:extLst>
            </p:cNvPr>
            <p:cNvSpPr/>
            <p:nvPr/>
          </p:nvSpPr>
          <p:spPr>
            <a:xfrm>
              <a:off x="7235863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E1C1FEF1-B233-4817-A0B5-35F118FA9354}"/>
                </a:ext>
              </a:extLst>
            </p:cNvPr>
            <p:cNvSpPr/>
            <p:nvPr/>
          </p:nvSpPr>
          <p:spPr>
            <a:xfrm>
              <a:off x="7524760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4" name="Rectangle 253">
              <a:extLst>
                <a:ext uri="{FF2B5EF4-FFF2-40B4-BE49-F238E27FC236}">
                  <a16:creationId xmlns:a16="http://schemas.microsoft.com/office/drawing/2014/main" id="{B072E422-EA89-4840-8C56-9076B7B99B49}"/>
                </a:ext>
              </a:extLst>
            </p:cNvPr>
            <p:cNvSpPr/>
            <p:nvPr/>
          </p:nvSpPr>
          <p:spPr>
            <a:xfrm>
              <a:off x="7812071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14C00906-0AE3-4146-A4AF-79941A0B29DB}"/>
                </a:ext>
              </a:extLst>
            </p:cNvPr>
            <p:cNvSpPr/>
            <p:nvPr/>
          </p:nvSpPr>
          <p:spPr>
            <a:xfrm>
              <a:off x="8100969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6" name="Rectangle 255">
              <a:extLst>
                <a:ext uri="{FF2B5EF4-FFF2-40B4-BE49-F238E27FC236}">
                  <a16:creationId xmlns:a16="http://schemas.microsoft.com/office/drawing/2014/main" id="{09AAE674-9F74-4842-820B-CF9879961BAC}"/>
                </a:ext>
              </a:extLst>
            </p:cNvPr>
            <p:cNvSpPr/>
            <p:nvPr/>
          </p:nvSpPr>
          <p:spPr>
            <a:xfrm>
              <a:off x="8388279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BBCD2032-D77A-483B-A079-0A9D30EDE9DB}"/>
                </a:ext>
              </a:extLst>
            </p:cNvPr>
            <p:cNvSpPr/>
            <p:nvPr/>
          </p:nvSpPr>
          <p:spPr>
            <a:xfrm>
              <a:off x="8677177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8" name="Rectangle 257">
              <a:extLst>
                <a:ext uri="{FF2B5EF4-FFF2-40B4-BE49-F238E27FC236}">
                  <a16:creationId xmlns:a16="http://schemas.microsoft.com/office/drawing/2014/main" id="{C9942C70-8B0A-463A-AA0B-A8C18577ED0D}"/>
                </a:ext>
              </a:extLst>
            </p:cNvPr>
            <p:cNvSpPr/>
            <p:nvPr/>
          </p:nvSpPr>
          <p:spPr>
            <a:xfrm>
              <a:off x="2915094" y="3789833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9B5CFE80-2505-4396-AF26-A93D33641E9A}"/>
                </a:ext>
              </a:extLst>
            </p:cNvPr>
            <p:cNvSpPr/>
            <p:nvPr/>
          </p:nvSpPr>
          <p:spPr>
            <a:xfrm>
              <a:off x="3203992" y="3789833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03AD10BA-3269-4446-8120-01A49DCE3762}"/>
                </a:ext>
              </a:extLst>
            </p:cNvPr>
            <p:cNvSpPr/>
            <p:nvPr/>
          </p:nvSpPr>
          <p:spPr>
            <a:xfrm>
              <a:off x="2627784" y="3789833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1" name="Rectangle 260">
              <a:extLst>
                <a:ext uri="{FF2B5EF4-FFF2-40B4-BE49-F238E27FC236}">
                  <a16:creationId xmlns:a16="http://schemas.microsoft.com/office/drawing/2014/main" id="{888EFFAF-1B9F-4BF7-9DD2-261FCF090EF3}"/>
                </a:ext>
              </a:extLst>
            </p:cNvPr>
            <p:cNvSpPr/>
            <p:nvPr/>
          </p:nvSpPr>
          <p:spPr>
            <a:xfrm>
              <a:off x="3491303" y="3500909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A130CA8C-8F15-483C-BDA6-E9E683489612}"/>
                </a:ext>
              </a:extLst>
            </p:cNvPr>
            <p:cNvSpPr/>
            <p:nvPr/>
          </p:nvSpPr>
          <p:spPr>
            <a:xfrm>
              <a:off x="3780201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id="{69125B36-3F3E-4C58-99A3-7DEE573310F0}"/>
                </a:ext>
              </a:extLst>
            </p:cNvPr>
            <p:cNvSpPr/>
            <p:nvPr/>
          </p:nvSpPr>
          <p:spPr>
            <a:xfrm>
              <a:off x="406751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4" name="Rectangle 263">
              <a:extLst>
                <a:ext uri="{FF2B5EF4-FFF2-40B4-BE49-F238E27FC236}">
                  <a16:creationId xmlns:a16="http://schemas.microsoft.com/office/drawing/2014/main" id="{A447521D-5347-4C35-ACE5-36764690AEF6}"/>
                </a:ext>
              </a:extLst>
            </p:cNvPr>
            <p:cNvSpPr/>
            <p:nvPr/>
          </p:nvSpPr>
          <p:spPr>
            <a:xfrm>
              <a:off x="4356408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id="{40B88A22-D887-42DE-A0F2-351D13AC3F21}"/>
                </a:ext>
              </a:extLst>
            </p:cNvPr>
            <p:cNvSpPr/>
            <p:nvPr/>
          </p:nvSpPr>
          <p:spPr>
            <a:xfrm>
              <a:off x="464371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6" name="Rectangle 265">
              <a:extLst>
                <a:ext uri="{FF2B5EF4-FFF2-40B4-BE49-F238E27FC236}">
                  <a16:creationId xmlns:a16="http://schemas.microsoft.com/office/drawing/2014/main" id="{9216C7D7-3F4A-490C-AFAE-673633EC6D42}"/>
                </a:ext>
              </a:extLst>
            </p:cNvPr>
            <p:cNvSpPr/>
            <p:nvPr/>
          </p:nvSpPr>
          <p:spPr>
            <a:xfrm>
              <a:off x="4932617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7" name="Rectangle 266">
              <a:extLst>
                <a:ext uri="{FF2B5EF4-FFF2-40B4-BE49-F238E27FC236}">
                  <a16:creationId xmlns:a16="http://schemas.microsoft.com/office/drawing/2014/main" id="{92563468-AE20-4A90-B8C0-3861C8436846}"/>
                </a:ext>
              </a:extLst>
            </p:cNvPr>
            <p:cNvSpPr/>
            <p:nvPr/>
          </p:nvSpPr>
          <p:spPr>
            <a:xfrm>
              <a:off x="5219927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8" name="Rectangle 267">
              <a:extLst>
                <a:ext uri="{FF2B5EF4-FFF2-40B4-BE49-F238E27FC236}">
                  <a16:creationId xmlns:a16="http://schemas.microsoft.com/office/drawing/2014/main" id="{F942703F-CE46-4186-A384-8E0600664F45}"/>
                </a:ext>
              </a:extLst>
            </p:cNvPr>
            <p:cNvSpPr/>
            <p:nvPr/>
          </p:nvSpPr>
          <p:spPr>
            <a:xfrm>
              <a:off x="5508825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69" name="Rectangle 268">
              <a:extLst>
                <a:ext uri="{FF2B5EF4-FFF2-40B4-BE49-F238E27FC236}">
                  <a16:creationId xmlns:a16="http://schemas.microsoft.com/office/drawing/2014/main" id="{867DF68D-8F2D-4A08-8043-DE2435FB52A4}"/>
                </a:ext>
              </a:extLst>
            </p:cNvPr>
            <p:cNvSpPr/>
            <p:nvPr/>
          </p:nvSpPr>
          <p:spPr>
            <a:xfrm>
              <a:off x="5796136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0" name="Rectangle 269">
              <a:extLst>
                <a:ext uri="{FF2B5EF4-FFF2-40B4-BE49-F238E27FC236}">
                  <a16:creationId xmlns:a16="http://schemas.microsoft.com/office/drawing/2014/main" id="{39C6CA32-F476-40A4-9FB4-B1681FF294E4}"/>
                </a:ext>
              </a:extLst>
            </p:cNvPr>
            <p:cNvSpPr/>
            <p:nvPr/>
          </p:nvSpPr>
          <p:spPr>
            <a:xfrm>
              <a:off x="6083446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1" name="Rectangle 270">
              <a:extLst>
                <a:ext uri="{FF2B5EF4-FFF2-40B4-BE49-F238E27FC236}">
                  <a16:creationId xmlns:a16="http://schemas.microsoft.com/office/drawing/2014/main" id="{54A222F9-FF4D-4FE2-8291-860AF2B3414E}"/>
                </a:ext>
              </a:extLst>
            </p:cNvPr>
            <p:cNvSpPr/>
            <p:nvPr/>
          </p:nvSpPr>
          <p:spPr>
            <a:xfrm>
              <a:off x="6372344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2" name="Rectangle 271">
              <a:extLst>
                <a:ext uri="{FF2B5EF4-FFF2-40B4-BE49-F238E27FC236}">
                  <a16:creationId xmlns:a16="http://schemas.microsoft.com/office/drawing/2014/main" id="{9B2190F4-5D40-45AC-8114-D21AD11B90E3}"/>
                </a:ext>
              </a:extLst>
            </p:cNvPr>
            <p:cNvSpPr/>
            <p:nvPr/>
          </p:nvSpPr>
          <p:spPr>
            <a:xfrm>
              <a:off x="6659655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3" name="Rectangle 272">
              <a:extLst>
                <a:ext uri="{FF2B5EF4-FFF2-40B4-BE49-F238E27FC236}">
                  <a16:creationId xmlns:a16="http://schemas.microsoft.com/office/drawing/2014/main" id="{7B58A1D5-3CED-4AAA-BF4E-8DAD95401469}"/>
                </a:ext>
              </a:extLst>
            </p:cNvPr>
            <p:cNvSpPr/>
            <p:nvPr/>
          </p:nvSpPr>
          <p:spPr>
            <a:xfrm>
              <a:off x="6948553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4" name="Rectangle 273">
              <a:extLst>
                <a:ext uri="{FF2B5EF4-FFF2-40B4-BE49-F238E27FC236}">
                  <a16:creationId xmlns:a16="http://schemas.microsoft.com/office/drawing/2014/main" id="{4FCA0BB1-4E7A-46DA-B47B-E73E20366639}"/>
                </a:ext>
              </a:extLst>
            </p:cNvPr>
            <p:cNvSpPr/>
            <p:nvPr/>
          </p:nvSpPr>
          <p:spPr>
            <a:xfrm>
              <a:off x="7235863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5" name="Rectangle 274">
              <a:extLst>
                <a:ext uri="{FF2B5EF4-FFF2-40B4-BE49-F238E27FC236}">
                  <a16:creationId xmlns:a16="http://schemas.microsoft.com/office/drawing/2014/main" id="{3ECF560F-3349-4E43-AF66-199E90E5632B}"/>
                </a:ext>
              </a:extLst>
            </p:cNvPr>
            <p:cNvSpPr/>
            <p:nvPr/>
          </p:nvSpPr>
          <p:spPr>
            <a:xfrm>
              <a:off x="7524760" y="3500909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6" name="Rectangle 275">
              <a:extLst>
                <a:ext uri="{FF2B5EF4-FFF2-40B4-BE49-F238E27FC236}">
                  <a16:creationId xmlns:a16="http://schemas.microsoft.com/office/drawing/2014/main" id="{4E1A3FA8-5E3D-477E-8BE5-7049472BDE15}"/>
                </a:ext>
              </a:extLst>
            </p:cNvPr>
            <p:cNvSpPr/>
            <p:nvPr/>
          </p:nvSpPr>
          <p:spPr>
            <a:xfrm>
              <a:off x="7812071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7" name="Rectangle 276">
              <a:extLst>
                <a:ext uri="{FF2B5EF4-FFF2-40B4-BE49-F238E27FC236}">
                  <a16:creationId xmlns:a16="http://schemas.microsoft.com/office/drawing/2014/main" id="{018A9BCE-7E5C-4E8A-8FB4-7D179E33EC02}"/>
                </a:ext>
              </a:extLst>
            </p:cNvPr>
            <p:cNvSpPr/>
            <p:nvPr/>
          </p:nvSpPr>
          <p:spPr>
            <a:xfrm>
              <a:off x="8100969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8" name="Rectangle 277">
              <a:extLst>
                <a:ext uri="{FF2B5EF4-FFF2-40B4-BE49-F238E27FC236}">
                  <a16:creationId xmlns:a16="http://schemas.microsoft.com/office/drawing/2014/main" id="{0FA48869-DE7D-437F-BAF9-3CB14C43681F}"/>
                </a:ext>
              </a:extLst>
            </p:cNvPr>
            <p:cNvSpPr/>
            <p:nvPr/>
          </p:nvSpPr>
          <p:spPr>
            <a:xfrm>
              <a:off x="8388279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79" name="Rectangle 278">
              <a:extLst>
                <a:ext uri="{FF2B5EF4-FFF2-40B4-BE49-F238E27FC236}">
                  <a16:creationId xmlns:a16="http://schemas.microsoft.com/office/drawing/2014/main" id="{99816B25-41C6-4288-8BC4-B6987B278C54}"/>
                </a:ext>
              </a:extLst>
            </p:cNvPr>
            <p:cNvSpPr/>
            <p:nvPr/>
          </p:nvSpPr>
          <p:spPr>
            <a:xfrm>
              <a:off x="8677177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0" name="Rectangle 279">
              <a:extLst>
                <a:ext uri="{FF2B5EF4-FFF2-40B4-BE49-F238E27FC236}">
                  <a16:creationId xmlns:a16="http://schemas.microsoft.com/office/drawing/2014/main" id="{28A54B27-6842-42D3-B6F0-19E964A76710}"/>
                </a:ext>
              </a:extLst>
            </p:cNvPr>
            <p:cNvSpPr/>
            <p:nvPr/>
          </p:nvSpPr>
          <p:spPr>
            <a:xfrm>
              <a:off x="2915094" y="35009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1" name="Rectangle 280">
              <a:extLst>
                <a:ext uri="{FF2B5EF4-FFF2-40B4-BE49-F238E27FC236}">
                  <a16:creationId xmlns:a16="http://schemas.microsoft.com/office/drawing/2014/main" id="{E3730B09-F334-4FCD-97F7-8214A2068A99}"/>
                </a:ext>
              </a:extLst>
            </p:cNvPr>
            <p:cNvSpPr/>
            <p:nvPr/>
          </p:nvSpPr>
          <p:spPr>
            <a:xfrm>
              <a:off x="3203992" y="35009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2" name="Rectangle 281">
              <a:extLst>
                <a:ext uri="{FF2B5EF4-FFF2-40B4-BE49-F238E27FC236}">
                  <a16:creationId xmlns:a16="http://schemas.microsoft.com/office/drawing/2014/main" id="{B6F1E59F-9849-4DF3-8A70-9E938C3C62E7}"/>
                </a:ext>
              </a:extLst>
            </p:cNvPr>
            <p:cNvSpPr/>
            <p:nvPr/>
          </p:nvSpPr>
          <p:spPr>
            <a:xfrm>
              <a:off x="2627784" y="35009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3" name="Rectangle 282">
              <a:extLst>
                <a:ext uri="{FF2B5EF4-FFF2-40B4-BE49-F238E27FC236}">
                  <a16:creationId xmlns:a16="http://schemas.microsoft.com/office/drawing/2014/main" id="{404A3784-D67C-49F3-8001-DF11BF1E0892}"/>
                </a:ext>
              </a:extLst>
            </p:cNvPr>
            <p:cNvSpPr/>
            <p:nvPr/>
          </p:nvSpPr>
          <p:spPr>
            <a:xfrm>
              <a:off x="349130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4" name="Rectangle 283">
              <a:extLst>
                <a:ext uri="{FF2B5EF4-FFF2-40B4-BE49-F238E27FC236}">
                  <a16:creationId xmlns:a16="http://schemas.microsoft.com/office/drawing/2014/main" id="{D43431DB-31A4-48DA-BDF6-91EA981FA724}"/>
                </a:ext>
              </a:extLst>
            </p:cNvPr>
            <p:cNvSpPr/>
            <p:nvPr/>
          </p:nvSpPr>
          <p:spPr>
            <a:xfrm>
              <a:off x="3780201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FD011E10-A29A-4CE8-9C31-33869AE2E0CF}"/>
                </a:ext>
              </a:extLst>
            </p:cNvPr>
            <p:cNvSpPr/>
            <p:nvPr/>
          </p:nvSpPr>
          <p:spPr>
            <a:xfrm>
              <a:off x="406751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6" name="Rectangle 285">
              <a:extLst>
                <a:ext uri="{FF2B5EF4-FFF2-40B4-BE49-F238E27FC236}">
                  <a16:creationId xmlns:a16="http://schemas.microsoft.com/office/drawing/2014/main" id="{0D91A9EC-138B-4517-BF07-9E9EBEFA52E3}"/>
                </a:ext>
              </a:extLst>
            </p:cNvPr>
            <p:cNvSpPr/>
            <p:nvPr/>
          </p:nvSpPr>
          <p:spPr>
            <a:xfrm>
              <a:off x="4356408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C15CA42C-1ED0-4F9C-9BC8-984AC54296D2}"/>
                </a:ext>
              </a:extLst>
            </p:cNvPr>
            <p:cNvSpPr/>
            <p:nvPr/>
          </p:nvSpPr>
          <p:spPr>
            <a:xfrm>
              <a:off x="464371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49E3DD93-4C4E-4FF3-8084-4DB71B4114C3}"/>
                </a:ext>
              </a:extLst>
            </p:cNvPr>
            <p:cNvSpPr/>
            <p:nvPr/>
          </p:nvSpPr>
          <p:spPr>
            <a:xfrm>
              <a:off x="4932617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C740E455-AFE0-4BA5-ABFC-39DFD9E9F324}"/>
                </a:ext>
              </a:extLst>
            </p:cNvPr>
            <p:cNvSpPr/>
            <p:nvPr/>
          </p:nvSpPr>
          <p:spPr>
            <a:xfrm>
              <a:off x="5219927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0" name="Rectangle 289">
              <a:extLst>
                <a:ext uri="{FF2B5EF4-FFF2-40B4-BE49-F238E27FC236}">
                  <a16:creationId xmlns:a16="http://schemas.microsoft.com/office/drawing/2014/main" id="{1C325BFB-4B97-417D-8FE7-159821865F6E}"/>
                </a:ext>
              </a:extLst>
            </p:cNvPr>
            <p:cNvSpPr/>
            <p:nvPr/>
          </p:nvSpPr>
          <p:spPr>
            <a:xfrm>
              <a:off x="5508825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id="{BF6CF6B1-32C4-4CA3-B888-85201A080851}"/>
                </a:ext>
              </a:extLst>
            </p:cNvPr>
            <p:cNvSpPr/>
            <p:nvPr/>
          </p:nvSpPr>
          <p:spPr>
            <a:xfrm>
              <a:off x="5796136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2" name="Rectangle 291">
              <a:extLst>
                <a:ext uri="{FF2B5EF4-FFF2-40B4-BE49-F238E27FC236}">
                  <a16:creationId xmlns:a16="http://schemas.microsoft.com/office/drawing/2014/main" id="{B4EF90F5-D9DD-4123-AAD6-B138EA8EED5C}"/>
                </a:ext>
              </a:extLst>
            </p:cNvPr>
            <p:cNvSpPr/>
            <p:nvPr/>
          </p:nvSpPr>
          <p:spPr>
            <a:xfrm>
              <a:off x="6083446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id="{2BCAEA7E-D8CD-45BA-BC36-B151758C9695}"/>
                </a:ext>
              </a:extLst>
            </p:cNvPr>
            <p:cNvSpPr/>
            <p:nvPr/>
          </p:nvSpPr>
          <p:spPr>
            <a:xfrm>
              <a:off x="6372344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4" name="Rectangle 293">
              <a:extLst>
                <a:ext uri="{FF2B5EF4-FFF2-40B4-BE49-F238E27FC236}">
                  <a16:creationId xmlns:a16="http://schemas.microsoft.com/office/drawing/2014/main" id="{EC7B99DB-2302-4BCF-A6CA-63A1B2573956}"/>
                </a:ext>
              </a:extLst>
            </p:cNvPr>
            <p:cNvSpPr/>
            <p:nvPr/>
          </p:nvSpPr>
          <p:spPr>
            <a:xfrm>
              <a:off x="6659655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5" name="Rectangle 294">
              <a:extLst>
                <a:ext uri="{FF2B5EF4-FFF2-40B4-BE49-F238E27FC236}">
                  <a16:creationId xmlns:a16="http://schemas.microsoft.com/office/drawing/2014/main" id="{923902A4-3163-4801-A1D2-04BFFCEF1438}"/>
                </a:ext>
              </a:extLst>
            </p:cNvPr>
            <p:cNvSpPr/>
            <p:nvPr/>
          </p:nvSpPr>
          <p:spPr>
            <a:xfrm>
              <a:off x="6948553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6" name="Rectangle 295">
              <a:extLst>
                <a:ext uri="{FF2B5EF4-FFF2-40B4-BE49-F238E27FC236}">
                  <a16:creationId xmlns:a16="http://schemas.microsoft.com/office/drawing/2014/main" id="{7C2C0066-45CF-4708-AFF8-FB3764EBAEE7}"/>
                </a:ext>
              </a:extLst>
            </p:cNvPr>
            <p:cNvSpPr/>
            <p:nvPr/>
          </p:nvSpPr>
          <p:spPr>
            <a:xfrm>
              <a:off x="7235863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7" name="Rectangle 296">
              <a:extLst>
                <a:ext uri="{FF2B5EF4-FFF2-40B4-BE49-F238E27FC236}">
                  <a16:creationId xmlns:a16="http://schemas.microsoft.com/office/drawing/2014/main" id="{BF9D506F-8583-43B0-83DF-65C8B8741D70}"/>
                </a:ext>
              </a:extLst>
            </p:cNvPr>
            <p:cNvSpPr/>
            <p:nvPr/>
          </p:nvSpPr>
          <p:spPr>
            <a:xfrm>
              <a:off x="7524760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8" name="Rectangle 297">
              <a:extLst>
                <a:ext uri="{FF2B5EF4-FFF2-40B4-BE49-F238E27FC236}">
                  <a16:creationId xmlns:a16="http://schemas.microsoft.com/office/drawing/2014/main" id="{663FA17F-427C-4F1E-9341-4AA3022BD58B}"/>
                </a:ext>
              </a:extLst>
            </p:cNvPr>
            <p:cNvSpPr/>
            <p:nvPr/>
          </p:nvSpPr>
          <p:spPr>
            <a:xfrm>
              <a:off x="7812071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299" name="Rectangle 298">
              <a:extLst>
                <a:ext uri="{FF2B5EF4-FFF2-40B4-BE49-F238E27FC236}">
                  <a16:creationId xmlns:a16="http://schemas.microsoft.com/office/drawing/2014/main" id="{B3064A0A-C15D-43B8-887C-57149585C1E5}"/>
                </a:ext>
              </a:extLst>
            </p:cNvPr>
            <p:cNvSpPr/>
            <p:nvPr/>
          </p:nvSpPr>
          <p:spPr>
            <a:xfrm>
              <a:off x="8100969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0" name="Rectangle 299">
              <a:extLst>
                <a:ext uri="{FF2B5EF4-FFF2-40B4-BE49-F238E27FC236}">
                  <a16:creationId xmlns:a16="http://schemas.microsoft.com/office/drawing/2014/main" id="{FA577F39-938B-494F-B8AF-7012A6A775EF}"/>
                </a:ext>
              </a:extLst>
            </p:cNvPr>
            <p:cNvSpPr/>
            <p:nvPr/>
          </p:nvSpPr>
          <p:spPr>
            <a:xfrm>
              <a:off x="8388279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1" name="Rectangle 300">
              <a:extLst>
                <a:ext uri="{FF2B5EF4-FFF2-40B4-BE49-F238E27FC236}">
                  <a16:creationId xmlns:a16="http://schemas.microsoft.com/office/drawing/2014/main" id="{5ACA2DCF-9287-4ECB-9935-3DB986791EA0}"/>
                </a:ext>
              </a:extLst>
            </p:cNvPr>
            <p:cNvSpPr/>
            <p:nvPr/>
          </p:nvSpPr>
          <p:spPr>
            <a:xfrm>
              <a:off x="8677177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2" name="Rectangle 301">
              <a:extLst>
                <a:ext uri="{FF2B5EF4-FFF2-40B4-BE49-F238E27FC236}">
                  <a16:creationId xmlns:a16="http://schemas.microsoft.com/office/drawing/2014/main" id="{6A479250-DF7B-4B92-8BBC-8C1478853AA4}"/>
                </a:ext>
              </a:extLst>
            </p:cNvPr>
            <p:cNvSpPr/>
            <p:nvPr/>
          </p:nvSpPr>
          <p:spPr>
            <a:xfrm>
              <a:off x="2915094" y="3213572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3" name="Rectangle 302">
              <a:extLst>
                <a:ext uri="{FF2B5EF4-FFF2-40B4-BE49-F238E27FC236}">
                  <a16:creationId xmlns:a16="http://schemas.microsoft.com/office/drawing/2014/main" id="{59AEFB13-B8AF-47B2-9349-242354F7D056}"/>
                </a:ext>
              </a:extLst>
            </p:cNvPr>
            <p:cNvSpPr/>
            <p:nvPr/>
          </p:nvSpPr>
          <p:spPr>
            <a:xfrm>
              <a:off x="3203992" y="3213572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4" name="Rectangle 303">
              <a:extLst>
                <a:ext uri="{FF2B5EF4-FFF2-40B4-BE49-F238E27FC236}">
                  <a16:creationId xmlns:a16="http://schemas.microsoft.com/office/drawing/2014/main" id="{563FC359-D812-4109-B9EC-B5262C59A475}"/>
                </a:ext>
              </a:extLst>
            </p:cNvPr>
            <p:cNvSpPr/>
            <p:nvPr/>
          </p:nvSpPr>
          <p:spPr>
            <a:xfrm>
              <a:off x="2627784" y="3213572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5" name="Rectangle 304">
              <a:extLst>
                <a:ext uri="{FF2B5EF4-FFF2-40B4-BE49-F238E27FC236}">
                  <a16:creationId xmlns:a16="http://schemas.microsoft.com/office/drawing/2014/main" id="{FEF0E7AA-7C7C-489F-96F6-F9E1A929895D}"/>
                </a:ext>
              </a:extLst>
            </p:cNvPr>
            <p:cNvSpPr/>
            <p:nvPr/>
          </p:nvSpPr>
          <p:spPr>
            <a:xfrm>
              <a:off x="349130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6" name="Rectangle 305">
              <a:extLst>
                <a:ext uri="{FF2B5EF4-FFF2-40B4-BE49-F238E27FC236}">
                  <a16:creationId xmlns:a16="http://schemas.microsoft.com/office/drawing/2014/main" id="{D5F5EC12-5362-47C9-8BF4-110B2A75BE33}"/>
                </a:ext>
              </a:extLst>
            </p:cNvPr>
            <p:cNvSpPr/>
            <p:nvPr/>
          </p:nvSpPr>
          <p:spPr>
            <a:xfrm>
              <a:off x="3780201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7" name="Rectangle 306">
              <a:extLst>
                <a:ext uri="{FF2B5EF4-FFF2-40B4-BE49-F238E27FC236}">
                  <a16:creationId xmlns:a16="http://schemas.microsoft.com/office/drawing/2014/main" id="{2DA87BAE-55C0-4E6E-AE98-1450FB91E329}"/>
                </a:ext>
              </a:extLst>
            </p:cNvPr>
            <p:cNvSpPr/>
            <p:nvPr/>
          </p:nvSpPr>
          <p:spPr>
            <a:xfrm>
              <a:off x="406751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8" name="Rectangle 307">
              <a:extLst>
                <a:ext uri="{FF2B5EF4-FFF2-40B4-BE49-F238E27FC236}">
                  <a16:creationId xmlns:a16="http://schemas.microsoft.com/office/drawing/2014/main" id="{1717A2E3-6277-4658-AB61-630B32EC651A}"/>
                </a:ext>
              </a:extLst>
            </p:cNvPr>
            <p:cNvSpPr/>
            <p:nvPr/>
          </p:nvSpPr>
          <p:spPr>
            <a:xfrm>
              <a:off x="4356408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9" name="Rectangle 308">
              <a:extLst>
                <a:ext uri="{FF2B5EF4-FFF2-40B4-BE49-F238E27FC236}">
                  <a16:creationId xmlns:a16="http://schemas.microsoft.com/office/drawing/2014/main" id="{DD3243E6-B7C9-4221-BA9C-07E93CFBEF00}"/>
                </a:ext>
              </a:extLst>
            </p:cNvPr>
            <p:cNvSpPr/>
            <p:nvPr/>
          </p:nvSpPr>
          <p:spPr>
            <a:xfrm>
              <a:off x="464371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0" name="Rectangle 309">
              <a:extLst>
                <a:ext uri="{FF2B5EF4-FFF2-40B4-BE49-F238E27FC236}">
                  <a16:creationId xmlns:a16="http://schemas.microsoft.com/office/drawing/2014/main" id="{13AA020A-38E4-4C32-86CD-D07EE21F895B}"/>
                </a:ext>
              </a:extLst>
            </p:cNvPr>
            <p:cNvSpPr/>
            <p:nvPr/>
          </p:nvSpPr>
          <p:spPr>
            <a:xfrm>
              <a:off x="4932617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1" name="Rectangle 310">
              <a:extLst>
                <a:ext uri="{FF2B5EF4-FFF2-40B4-BE49-F238E27FC236}">
                  <a16:creationId xmlns:a16="http://schemas.microsoft.com/office/drawing/2014/main" id="{7D2C0661-D5B4-496F-91E8-6006E32A3668}"/>
                </a:ext>
              </a:extLst>
            </p:cNvPr>
            <p:cNvSpPr/>
            <p:nvPr/>
          </p:nvSpPr>
          <p:spPr>
            <a:xfrm>
              <a:off x="5219927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2" name="Rectangle 311">
              <a:extLst>
                <a:ext uri="{FF2B5EF4-FFF2-40B4-BE49-F238E27FC236}">
                  <a16:creationId xmlns:a16="http://schemas.microsoft.com/office/drawing/2014/main" id="{D851582E-6597-4E8F-943D-BE6CB310CC10}"/>
                </a:ext>
              </a:extLst>
            </p:cNvPr>
            <p:cNvSpPr/>
            <p:nvPr/>
          </p:nvSpPr>
          <p:spPr>
            <a:xfrm>
              <a:off x="5508825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3" name="Rectangle 312">
              <a:extLst>
                <a:ext uri="{FF2B5EF4-FFF2-40B4-BE49-F238E27FC236}">
                  <a16:creationId xmlns:a16="http://schemas.microsoft.com/office/drawing/2014/main" id="{59ACD565-12B5-4CDE-AA32-D77D0B175D4C}"/>
                </a:ext>
              </a:extLst>
            </p:cNvPr>
            <p:cNvSpPr/>
            <p:nvPr/>
          </p:nvSpPr>
          <p:spPr>
            <a:xfrm>
              <a:off x="5796136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4" name="Rectangle 313">
              <a:extLst>
                <a:ext uri="{FF2B5EF4-FFF2-40B4-BE49-F238E27FC236}">
                  <a16:creationId xmlns:a16="http://schemas.microsoft.com/office/drawing/2014/main" id="{908BD236-7A0B-4B8B-A71A-CA887FDC4080}"/>
                </a:ext>
              </a:extLst>
            </p:cNvPr>
            <p:cNvSpPr/>
            <p:nvPr/>
          </p:nvSpPr>
          <p:spPr>
            <a:xfrm>
              <a:off x="6083446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6AA788CB-9AFF-47A1-BAB2-3629AD62497C}"/>
                </a:ext>
              </a:extLst>
            </p:cNvPr>
            <p:cNvSpPr/>
            <p:nvPr/>
          </p:nvSpPr>
          <p:spPr>
            <a:xfrm>
              <a:off x="6372344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0C893201-3F54-4F9F-8E9C-EE70A061839E}"/>
                </a:ext>
              </a:extLst>
            </p:cNvPr>
            <p:cNvSpPr/>
            <p:nvPr/>
          </p:nvSpPr>
          <p:spPr>
            <a:xfrm>
              <a:off x="6659655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7" name="Rectangle 316">
              <a:extLst>
                <a:ext uri="{FF2B5EF4-FFF2-40B4-BE49-F238E27FC236}">
                  <a16:creationId xmlns:a16="http://schemas.microsoft.com/office/drawing/2014/main" id="{7062F87F-5C60-4136-AA59-C13DF2B9C585}"/>
                </a:ext>
              </a:extLst>
            </p:cNvPr>
            <p:cNvSpPr/>
            <p:nvPr/>
          </p:nvSpPr>
          <p:spPr>
            <a:xfrm>
              <a:off x="6948553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21807696-53B9-433C-9829-1EFC18E6EBD9}"/>
                </a:ext>
              </a:extLst>
            </p:cNvPr>
            <p:cNvSpPr/>
            <p:nvPr/>
          </p:nvSpPr>
          <p:spPr>
            <a:xfrm>
              <a:off x="7235863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19" name="Rectangle 318">
              <a:extLst>
                <a:ext uri="{FF2B5EF4-FFF2-40B4-BE49-F238E27FC236}">
                  <a16:creationId xmlns:a16="http://schemas.microsoft.com/office/drawing/2014/main" id="{7A45B2C3-47DD-435C-80DC-C9AD60850374}"/>
                </a:ext>
              </a:extLst>
            </p:cNvPr>
            <p:cNvSpPr/>
            <p:nvPr/>
          </p:nvSpPr>
          <p:spPr>
            <a:xfrm>
              <a:off x="7524760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0" name="Rectangle 319">
              <a:extLst>
                <a:ext uri="{FF2B5EF4-FFF2-40B4-BE49-F238E27FC236}">
                  <a16:creationId xmlns:a16="http://schemas.microsoft.com/office/drawing/2014/main" id="{076D16FF-B5C8-4457-A9EC-D13C34035B4D}"/>
                </a:ext>
              </a:extLst>
            </p:cNvPr>
            <p:cNvSpPr/>
            <p:nvPr/>
          </p:nvSpPr>
          <p:spPr>
            <a:xfrm>
              <a:off x="7812071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1" name="Rectangle 320">
              <a:extLst>
                <a:ext uri="{FF2B5EF4-FFF2-40B4-BE49-F238E27FC236}">
                  <a16:creationId xmlns:a16="http://schemas.microsoft.com/office/drawing/2014/main" id="{112F1D87-2CA5-49EE-87A3-E2E503CAE77B}"/>
                </a:ext>
              </a:extLst>
            </p:cNvPr>
            <p:cNvSpPr/>
            <p:nvPr/>
          </p:nvSpPr>
          <p:spPr>
            <a:xfrm>
              <a:off x="8100969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2" name="Rectangle 321">
              <a:extLst>
                <a:ext uri="{FF2B5EF4-FFF2-40B4-BE49-F238E27FC236}">
                  <a16:creationId xmlns:a16="http://schemas.microsoft.com/office/drawing/2014/main" id="{8CE97ADF-B698-4E38-98D4-D4F4FA16C066}"/>
                </a:ext>
              </a:extLst>
            </p:cNvPr>
            <p:cNvSpPr/>
            <p:nvPr/>
          </p:nvSpPr>
          <p:spPr>
            <a:xfrm>
              <a:off x="8388279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3" name="Rectangle 322">
              <a:extLst>
                <a:ext uri="{FF2B5EF4-FFF2-40B4-BE49-F238E27FC236}">
                  <a16:creationId xmlns:a16="http://schemas.microsoft.com/office/drawing/2014/main" id="{E76CE5CD-70F0-4A48-AAA9-7123222BBA15}"/>
                </a:ext>
              </a:extLst>
            </p:cNvPr>
            <p:cNvSpPr/>
            <p:nvPr/>
          </p:nvSpPr>
          <p:spPr>
            <a:xfrm>
              <a:off x="8677177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4" name="Rectangle 323">
              <a:extLst>
                <a:ext uri="{FF2B5EF4-FFF2-40B4-BE49-F238E27FC236}">
                  <a16:creationId xmlns:a16="http://schemas.microsoft.com/office/drawing/2014/main" id="{AB364F5C-F9F2-47E0-8210-4EFB3CEF3974}"/>
                </a:ext>
              </a:extLst>
            </p:cNvPr>
            <p:cNvSpPr/>
            <p:nvPr/>
          </p:nvSpPr>
          <p:spPr>
            <a:xfrm>
              <a:off x="2915094" y="2924647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5" name="Rectangle 324">
              <a:extLst>
                <a:ext uri="{FF2B5EF4-FFF2-40B4-BE49-F238E27FC236}">
                  <a16:creationId xmlns:a16="http://schemas.microsoft.com/office/drawing/2014/main" id="{5E139EC2-C548-4CD3-8AB0-F360768702E9}"/>
                </a:ext>
              </a:extLst>
            </p:cNvPr>
            <p:cNvSpPr/>
            <p:nvPr/>
          </p:nvSpPr>
          <p:spPr>
            <a:xfrm>
              <a:off x="3203992" y="2924647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6" name="Rectangle 325">
              <a:extLst>
                <a:ext uri="{FF2B5EF4-FFF2-40B4-BE49-F238E27FC236}">
                  <a16:creationId xmlns:a16="http://schemas.microsoft.com/office/drawing/2014/main" id="{9408E02F-89F7-406C-8BC7-0A1E00A408E6}"/>
                </a:ext>
              </a:extLst>
            </p:cNvPr>
            <p:cNvSpPr/>
            <p:nvPr/>
          </p:nvSpPr>
          <p:spPr>
            <a:xfrm>
              <a:off x="2627784" y="2924647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7" name="Rectangle 326">
              <a:extLst>
                <a:ext uri="{FF2B5EF4-FFF2-40B4-BE49-F238E27FC236}">
                  <a16:creationId xmlns:a16="http://schemas.microsoft.com/office/drawing/2014/main" id="{F04C33D7-1F43-4EC5-9ED6-A9F626316CA9}"/>
                </a:ext>
              </a:extLst>
            </p:cNvPr>
            <p:cNvSpPr/>
            <p:nvPr/>
          </p:nvSpPr>
          <p:spPr>
            <a:xfrm>
              <a:off x="349130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8" name="Rectangle 327">
              <a:extLst>
                <a:ext uri="{FF2B5EF4-FFF2-40B4-BE49-F238E27FC236}">
                  <a16:creationId xmlns:a16="http://schemas.microsoft.com/office/drawing/2014/main" id="{35DF83A0-C90B-4E44-948A-90C606569BAE}"/>
                </a:ext>
              </a:extLst>
            </p:cNvPr>
            <p:cNvSpPr/>
            <p:nvPr/>
          </p:nvSpPr>
          <p:spPr>
            <a:xfrm>
              <a:off x="3780201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29" name="Rectangle 328">
              <a:extLst>
                <a:ext uri="{FF2B5EF4-FFF2-40B4-BE49-F238E27FC236}">
                  <a16:creationId xmlns:a16="http://schemas.microsoft.com/office/drawing/2014/main" id="{52C69557-641C-45F5-90E0-AE864329207E}"/>
                </a:ext>
              </a:extLst>
            </p:cNvPr>
            <p:cNvSpPr/>
            <p:nvPr/>
          </p:nvSpPr>
          <p:spPr>
            <a:xfrm>
              <a:off x="406751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0" name="Rectangle 329">
              <a:extLst>
                <a:ext uri="{FF2B5EF4-FFF2-40B4-BE49-F238E27FC236}">
                  <a16:creationId xmlns:a16="http://schemas.microsoft.com/office/drawing/2014/main" id="{32340D33-2476-43DA-A5A1-8F73638DBC26}"/>
                </a:ext>
              </a:extLst>
            </p:cNvPr>
            <p:cNvSpPr/>
            <p:nvPr/>
          </p:nvSpPr>
          <p:spPr>
            <a:xfrm>
              <a:off x="4356408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1" name="Rectangle 330">
              <a:extLst>
                <a:ext uri="{FF2B5EF4-FFF2-40B4-BE49-F238E27FC236}">
                  <a16:creationId xmlns:a16="http://schemas.microsoft.com/office/drawing/2014/main" id="{FB7F4C4B-FEC4-4407-BFCC-952BFACA0196}"/>
                </a:ext>
              </a:extLst>
            </p:cNvPr>
            <p:cNvSpPr/>
            <p:nvPr/>
          </p:nvSpPr>
          <p:spPr>
            <a:xfrm>
              <a:off x="464371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2" name="Rectangle 331">
              <a:extLst>
                <a:ext uri="{FF2B5EF4-FFF2-40B4-BE49-F238E27FC236}">
                  <a16:creationId xmlns:a16="http://schemas.microsoft.com/office/drawing/2014/main" id="{5F6344FF-4F48-47B8-A367-3DB438D78444}"/>
                </a:ext>
              </a:extLst>
            </p:cNvPr>
            <p:cNvSpPr/>
            <p:nvPr/>
          </p:nvSpPr>
          <p:spPr>
            <a:xfrm>
              <a:off x="4932617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3" name="Rectangle 332">
              <a:extLst>
                <a:ext uri="{FF2B5EF4-FFF2-40B4-BE49-F238E27FC236}">
                  <a16:creationId xmlns:a16="http://schemas.microsoft.com/office/drawing/2014/main" id="{E9B8DEC7-F366-4171-BE0A-18129906C984}"/>
                </a:ext>
              </a:extLst>
            </p:cNvPr>
            <p:cNvSpPr/>
            <p:nvPr/>
          </p:nvSpPr>
          <p:spPr>
            <a:xfrm>
              <a:off x="5219927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4" name="Rectangle 333">
              <a:extLst>
                <a:ext uri="{FF2B5EF4-FFF2-40B4-BE49-F238E27FC236}">
                  <a16:creationId xmlns:a16="http://schemas.microsoft.com/office/drawing/2014/main" id="{6CCCDBE9-2B8C-41B9-895F-91865DCB577A}"/>
                </a:ext>
              </a:extLst>
            </p:cNvPr>
            <p:cNvSpPr/>
            <p:nvPr/>
          </p:nvSpPr>
          <p:spPr>
            <a:xfrm>
              <a:off x="5508825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5" name="Rectangle 334">
              <a:extLst>
                <a:ext uri="{FF2B5EF4-FFF2-40B4-BE49-F238E27FC236}">
                  <a16:creationId xmlns:a16="http://schemas.microsoft.com/office/drawing/2014/main" id="{2D0F40E9-5EC2-4448-A198-FF27245F6522}"/>
                </a:ext>
              </a:extLst>
            </p:cNvPr>
            <p:cNvSpPr/>
            <p:nvPr/>
          </p:nvSpPr>
          <p:spPr>
            <a:xfrm>
              <a:off x="5796136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6" name="Rectangle 335">
              <a:extLst>
                <a:ext uri="{FF2B5EF4-FFF2-40B4-BE49-F238E27FC236}">
                  <a16:creationId xmlns:a16="http://schemas.microsoft.com/office/drawing/2014/main" id="{17AEDD5D-2F5D-42EC-B407-4BCBD8E44147}"/>
                </a:ext>
              </a:extLst>
            </p:cNvPr>
            <p:cNvSpPr/>
            <p:nvPr/>
          </p:nvSpPr>
          <p:spPr>
            <a:xfrm>
              <a:off x="6083446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7" name="Rectangle 336">
              <a:extLst>
                <a:ext uri="{FF2B5EF4-FFF2-40B4-BE49-F238E27FC236}">
                  <a16:creationId xmlns:a16="http://schemas.microsoft.com/office/drawing/2014/main" id="{869DBC08-552F-4E42-998A-DBBFEF2669BF}"/>
                </a:ext>
              </a:extLst>
            </p:cNvPr>
            <p:cNvSpPr/>
            <p:nvPr/>
          </p:nvSpPr>
          <p:spPr>
            <a:xfrm>
              <a:off x="6372344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8" name="Rectangle 337">
              <a:extLst>
                <a:ext uri="{FF2B5EF4-FFF2-40B4-BE49-F238E27FC236}">
                  <a16:creationId xmlns:a16="http://schemas.microsoft.com/office/drawing/2014/main" id="{57810E8A-7399-417A-BDC3-5ABC5F6714BE}"/>
                </a:ext>
              </a:extLst>
            </p:cNvPr>
            <p:cNvSpPr/>
            <p:nvPr/>
          </p:nvSpPr>
          <p:spPr>
            <a:xfrm>
              <a:off x="6659655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39" name="Rectangle 338">
              <a:extLst>
                <a:ext uri="{FF2B5EF4-FFF2-40B4-BE49-F238E27FC236}">
                  <a16:creationId xmlns:a16="http://schemas.microsoft.com/office/drawing/2014/main" id="{E1000C5C-E735-47F9-9235-A722F410BA83}"/>
                </a:ext>
              </a:extLst>
            </p:cNvPr>
            <p:cNvSpPr/>
            <p:nvPr/>
          </p:nvSpPr>
          <p:spPr>
            <a:xfrm>
              <a:off x="6948553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0" name="Rectangle 339">
              <a:extLst>
                <a:ext uri="{FF2B5EF4-FFF2-40B4-BE49-F238E27FC236}">
                  <a16:creationId xmlns:a16="http://schemas.microsoft.com/office/drawing/2014/main" id="{50973195-F679-46F6-8D5C-DCDC4B755B71}"/>
                </a:ext>
              </a:extLst>
            </p:cNvPr>
            <p:cNvSpPr/>
            <p:nvPr/>
          </p:nvSpPr>
          <p:spPr>
            <a:xfrm>
              <a:off x="7235863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1" name="Rectangle 340">
              <a:extLst>
                <a:ext uri="{FF2B5EF4-FFF2-40B4-BE49-F238E27FC236}">
                  <a16:creationId xmlns:a16="http://schemas.microsoft.com/office/drawing/2014/main" id="{92FC6D91-61F0-4436-9EC7-20C1852C477B}"/>
                </a:ext>
              </a:extLst>
            </p:cNvPr>
            <p:cNvSpPr/>
            <p:nvPr/>
          </p:nvSpPr>
          <p:spPr>
            <a:xfrm>
              <a:off x="7524760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2" name="Rectangle 341">
              <a:extLst>
                <a:ext uri="{FF2B5EF4-FFF2-40B4-BE49-F238E27FC236}">
                  <a16:creationId xmlns:a16="http://schemas.microsoft.com/office/drawing/2014/main" id="{5FFADF95-035C-4893-8268-4AB982FE73B4}"/>
                </a:ext>
              </a:extLst>
            </p:cNvPr>
            <p:cNvSpPr/>
            <p:nvPr/>
          </p:nvSpPr>
          <p:spPr>
            <a:xfrm>
              <a:off x="7812071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3" name="Rectangle 342">
              <a:extLst>
                <a:ext uri="{FF2B5EF4-FFF2-40B4-BE49-F238E27FC236}">
                  <a16:creationId xmlns:a16="http://schemas.microsoft.com/office/drawing/2014/main" id="{B4F83EA4-C5A9-41F1-8ACB-67C5775E7A64}"/>
                </a:ext>
              </a:extLst>
            </p:cNvPr>
            <p:cNvSpPr/>
            <p:nvPr/>
          </p:nvSpPr>
          <p:spPr>
            <a:xfrm>
              <a:off x="8100969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4" name="Rectangle 343">
              <a:extLst>
                <a:ext uri="{FF2B5EF4-FFF2-40B4-BE49-F238E27FC236}">
                  <a16:creationId xmlns:a16="http://schemas.microsoft.com/office/drawing/2014/main" id="{D046E9B8-89DB-4AED-8A0F-DC9197276999}"/>
                </a:ext>
              </a:extLst>
            </p:cNvPr>
            <p:cNvSpPr/>
            <p:nvPr/>
          </p:nvSpPr>
          <p:spPr>
            <a:xfrm>
              <a:off x="8388279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5" name="Rectangle 344">
              <a:extLst>
                <a:ext uri="{FF2B5EF4-FFF2-40B4-BE49-F238E27FC236}">
                  <a16:creationId xmlns:a16="http://schemas.microsoft.com/office/drawing/2014/main" id="{B48311A7-7A8F-49DD-92F5-07CDF9BE9673}"/>
                </a:ext>
              </a:extLst>
            </p:cNvPr>
            <p:cNvSpPr/>
            <p:nvPr/>
          </p:nvSpPr>
          <p:spPr>
            <a:xfrm>
              <a:off x="8677177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6" name="Rectangle 345">
              <a:extLst>
                <a:ext uri="{FF2B5EF4-FFF2-40B4-BE49-F238E27FC236}">
                  <a16:creationId xmlns:a16="http://schemas.microsoft.com/office/drawing/2014/main" id="{5500E2AD-9133-4FF8-9AF9-3EB80433B869}"/>
                </a:ext>
              </a:extLst>
            </p:cNvPr>
            <p:cNvSpPr/>
            <p:nvPr/>
          </p:nvSpPr>
          <p:spPr>
            <a:xfrm>
              <a:off x="2915094" y="2637309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7" name="Rectangle 346">
              <a:extLst>
                <a:ext uri="{FF2B5EF4-FFF2-40B4-BE49-F238E27FC236}">
                  <a16:creationId xmlns:a16="http://schemas.microsoft.com/office/drawing/2014/main" id="{1DE6F91F-6F99-4BC7-97DF-9246E81F5ADE}"/>
                </a:ext>
              </a:extLst>
            </p:cNvPr>
            <p:cNvSpPr/>
            <p:nvPr/>
          </p:nvSpPr>
          <p:spPr>
            <a:xfrm>
              <a:off x="3203992" y="2637309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8" name="Rectangle 347">
              <a:extLst>
                <a:ext uri="{FF2B5EF4-FFF2-40B4-BE49-F238E27FC236}">
                  <a16:creationId xmlns:a16="http://schemas.microsoft.com/office/drawing/2014/main" id="{179D2786-9529-4C73-A6C4-135E7F582E20}"/>
                </a:ext>
              </a:extLst>
            </p:cNvPr>
            <p:cNvSpPr/>
            <p:nvPr/>
          </p:nvSpPr>
          <p:spPr>
            <a:xfrm>
              <a:off x="2627784" y="2637309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49" name="Rectangle 348">
              <a:extLst>
                <a:ext uri="{FF2B5EF4-FFF2-40B4-BE49-F238E27FC236}">
                  <a16:creationId xmlns:a16="http://schemas.microsoft.com/office/drawing/2014/main" id="{0D4FD6A8-CC09-4E10-96EB-91E8E78E3033}"/>
                </a:ext>
              </a:extLst>
            </p:cNvPr>
            <p:cNvSpPr/>
            <p:nvPr/>
          </p:nvSpPr>
          <p:spPr>
            <a:xfrm>
              <a:off x="349130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0" name="Rectangle 349">
              <a:extLst>
                <a:ext uri="{FF2B5EF4-FFF2-40B4-BE49-F238E27FC236}">
                  <a16:creationId xmlns:a16="http://schemas.microsoft.com/office/drawing/2014/main" id="{4CBC4858-2457-48EE-A182-25DB47AEEC00}"/>
                </a:ext>
              </a:extLst>
            </p:cNvPr>
            <p:cNvSpPr/>
            <p:nvPr/>
          </p:nvSpPr>
          <p:spPr>
            <a:xfrm>
              <a:off x="3780201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1" name="Rectangle 350">
              <a:extLst>
                <a:ext uri="{FF2B5EF4-FFF2-40B4-BE49-F238E27FC236}">
                  <a16:creationId xmlns:a16="http://schemas.microsoft.com/office/drawing/2014/main" id="{78F4A8C3-ED59-45CC-96AD-8E18EDB45D99}"/>
                </a:ext>
              </a:extLst>
            </p:cNvPr>
            <p:cNvSpPr/>
            <p:nvPr/>
          </p:nvSpPr>
          <p:spPr>
            <a:xfrm>
              <a:off x="406751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2" name="Rectangle 351">
              <a:extLst>
                <a:ext uri="{FF2B5EF4-FFF2-40B4-BE49-F238E27FC236}">
                  <a16:creationId xmlns:a16="http://schemas.microsoft.com/office/drawing/2014/main" id="{A4363B96-DBAD-43C5-A4F9-186F4970CA70}"/>
                </a:ext>
              </a:extLst>
            </p:cNvPr>
            <p:cNvSpPr/>
            <p:nvPr/>
          </p:nvSpPr>
          <p:spPr>
            <a:xfrm>
              <a:off x="4356408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3" name="Rectangle 352">
              <a:extLst>
                <a:ext uri="{FF2B5EF4-FFF2-40B4-BE49-F238E27FC236}">
                  <a16:creationId xmlns:a16="http://schemas.microsoft.com/office/drawing/2014/main" id="{9F14C510-8BE7-40B5-9B04-91F3A9A61806}"/>
                </a:ext>
              </a:extLst>
            </p:cNvPr>
            <p:cNvSpPr/>
            <p:nvPr/>
          </p:nvSpPr>
          <p:spPr>
            <a:xfrm>
              <a:off x="464371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4" name="Rectangle 353">
              <a:extLst>
                <a:ext uri="{FF2B5EF4-FFF2-40B4-BE49-F238E27FC236}">
                  <a16:creationId xmlns:a16="http://schemas.microsoft.com/office/drawing/2014/main" id="{B5C98A35-1376-4E75-86D0-B14528D01C4B}"/>
                </a:ext>
              </a:extLst>
            </p:cNvPr>
            <p:cNvSpPr/>
            <p:nvPr/>
          </p:nvSpPr>
          <p:spPr>
            <a:xfrm>
              <a:off x="4932617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5" name="Rectangle 354">
              <a:extLst>
                <a:ext uri="{FF2B5EF4-FFF2-40B4-BE49-F238E27FC236}">
                  <a16:creationId xmlns:a16="http://schemas.microsoft.com/office/drawing/2014/main" id="{EABD418E-30C1-40D1-AA0F-56D8B5B846FE}"/>
                </a:ext>
              </a:extLst>
            </p:cNvPr>
            <p:cNvSpPr/>
            <p:nvPr/>
          </p:nvSpPr>
          <p:spPr>
            <a:xfrm>
              <a:off x="5219927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6" name="Rectangle 355">
              <a:extLst>
                <a:ext uri="{FF2B5EF4-FFF2-40B4-BE49-F238E27FC236}">
                  <a16:creationId xmlns:a16="http://schemas.microsoft.com/office/drawing/2014/main" id="{71C15BFA-CB76-4B3D-9674-F2E791A53921}"/>
                </a:ext>
              </a:extLst>
            </p:cNvPr>
            <p:cNvSpPr/>
            <p:nvPr/>
          </p:nvSpPr>
          <p:spPr>
            <a:xfrm>
              <a:off x="5508825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7" name="Rectangle 356">
              <a:extLst>
                <a:ext uri="{FF2B5EF4-FFF2-40B4-BE49-F238E27FC236}">
                  <a16:creationId xmlns:a16="http://schemas.microsoft.com/office/drawing/2014/main" id="{FF603972-3EB0-431E-AD79-410E75E4D094}"/>
                </a:ext>
              </a:extLst>
            </p:cNvPr>
            <p:cNvSpPr/>
            <p:nvPr/>
          </p:nvSpPr>
          <p:spPr>
            <a:xfrm>
              <a:off x="5796136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8" name="Rectangle 357">
              <a:extLst>
                <a:ext uri="{FF2B5EF4-FFF2-40B4-BE49-F238E27FC236}">
                  <a16:creationId xmlns:a16="http://schemas.microsoft.com/office/drawing/2014/main" id="{013904AE-21FB-49CF-A395-43DE49CF643F}"/>
                </a:ext>
              </a:extLst>
            </p:cNvPr>
            <p:cNvSpPr/>
            <p:nvPr/>
          </p:nvSpPr>
          <p:spPr>
            <a:xfrm>
              <a:off x="6083446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59" name="Rectangle 358">
              <a:extLst>
                <a:ext uri="{FF2B5EF4-FFF2-40B4-BE49-F238E27FC236}">
                  <a16:creationId xmlns:a16="http://schemas.microsoft.com/office/drawing/2014/main" id="{C83EE5AF-E8F2-4227-9454-FBE9F73F3C46}"/>
                </a:ext>
              </a:extLst>
            </p:cNvPr>
            <p:cNvSpPr/>
            <p:nvPr/>
          </p:nvSpPr>
          <p:spPr>
            <a:xfrm>
              <a:off x="6372344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0" name="Rectangle 359">
              <a:extLst>
                <a:ext uri="{FF2B5EF4-FFF2-40B4-BE49-F238E27FC236}">
                  <a16:creationId xmlns:a16="http://schemas.microsoft.com/office/drawing/2014/main" id="{F7871362-9707-444C-9EE8-7445D2E59ADA}"/>
                </a:ext>
              </a:extLst>
            </p:cNvPr>
            <p:cNvSpPr/>
            <p:nvPr/>
          </p:nvSpPr>
          <p:spPr>
            <a:xfrm>
              <a:off x="6659655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1" name="Rectangle 360">
              <a:extLst>
                <a:ext uri="{FF2B5EF4-FFF2-40B4-BE49-F238E27FC236}">
                  <a16:creationId xmlns:a16="http://schemas.microsoft.com/office/drawing/2014/main" id="{B2031AB9-EEC2-493A-B288-171FFD69E40C}"/>
                </a:ext>
              </a:extLst>
            </p:cNvPr>
            <p:cNvSpPr/>
            <p:nvPr/>
          </p:nvSpPr>
          <p:spPr>
            <a:xfrm>
              <a:off x="6948553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2" name="Rectangle 361">
              <a:extLst>
                <a:ext uri="{FF2B5EF4-FFF2-40B4-BE49-F238E27FC236}">
                  <a16:creationId xmlns:a16="http://schemas.microsoft.com/office/drawing/2014/main" id="{F7D5EAC4-A147-49A3-874C-21291CA1CE1E}"/>
                </a:ext>
              </a:extLst>
            </p:cNvPr>
            <p:cNvSpPr/>
            <p:nvPr/>
          </p:nvSpPr>
          <p:spPr>
            <a:xfrm>
              <a:off x="7235863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3" name="Rectangle 362">
              <a:extLst>
                <a:ext uri="{FF2B5EF4-FFF2-40B4-BE49-F238E27FC236}">
                  <a16:creationId xmlns:a16="http://schemas.microsoft.com/office/drawing/2014/main" id="{7D902252-000B-46BD-9156-6D997D59FBD0}"/>
                </a:ext>
              </a:extLst>
            </p:cNvPr>
            <p:cNvSpPr/>
            <p:nvPr/>
          </p:nvSpPr>
          <p:spPr>
            <a:xfrm>
              <a:off x="7524760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4" name="Rectangle 363">
              <a:extLst>
                <a:ext uri="{FF2B5EF4-FFF2-40B4-BE49-F238E27FC236}">
                  <a16:creationId xmlns:a16="http://schemas.microsoft.com/office/drawing/2014/main" id="{F76840DB-9B07-4EE8-9EE8-5FCEDDA6E6AB}"/>
                </a:ext>
              </a:extLst>
            </p:cNvPr>
            <p:cNvSpPr/>
            <p:nvPr/>
          </p:nvSpPr>
          <p:spPr>
            <a:xfrm>
              <a:off x="7812071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5" name="Rectangle 364">
              <a:extLst>
                <a:ext uri="{FF2B5EF4-FFF2-40B4-BE49-F238E27FC236}">
                  <a16:creationId xmlns:a16="http://schemas.microsoft.com/office/drawing/2014/main" id="{47F1BD57-82B8-4B0D-9D2E-EBEEB783ECC3}"/>
                </a:ext>
              </a:extLst>
            </p:cNvPr>
            <p:cNvSpPr/>
            <p:nvPr/>
          </p:nvSpPr>
          <p:spPr>
            <a:xfrm>
              <a:off x="8100969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6" name="Rectangle 365">
              <a:extLst>
                <a:ext uri="{FF2B5EF4-FFF2-40B4-BE49-F238E27FC236}">
                  <a16:creationId xmlns:a16="http://schemas.microsoft.com/office/drawing/2014/main" id="{8BC78B5B-708E-4EC7-B5EA-09888B747A8B}"/>
                </a:ext>
              </a:extLst>
            </p:cNvPr>
            <p:cNvSpPr/>
            <p:nvPr/>
          </p:nvSpPr>
          <p:spPr>
            <a:xfrm>
              <a:off x="8388279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7" name="Rectangle 366">
              <a:extLst>
                <a:ext uri="{FF2B5EF4-FFF2-40B4-BE49-F238E27FC236}">
                  <a16:creationId xmlns:a16="http://schemas.microsoft.com/office/drawing/2014/main" id="{403B6660-2036-4697-A512-4DDF30AC4E9B}"/>
                </a:ext>
              </a:extLst>
            </p:cNvPr>
            <p:cNvSpPr/>
            <p:nvPr/>
          </p:nvSpPr>
          <p:spPr>
            <a:xfrm>
              <a:off x="8677177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8" name="Rectangle 367">
              <a:extLst>
                <a:ext uri="{FF2B5EF4-FFF2-40B4-BE49-F238E27FC236}">
                  <a16:creationId xmlns:a16="http://schemas.microsoft.com/office/drawing/2014/main" id="{0FFB9A73-FF75-4D20-B107-AE40695C7384}"/>
                </a:ext>
              </a:extLst>
            </p:cNvPr>
            <p:cNvSpPr/>
            <p:nvPr/>
          </p:nvSpPr>
          <p:spPr>
            <a:xfrm>
              <a:off x="2915094" y="2348384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69" name="Rectangle 368">
              <a:extLst>
                <a:ext uri="{FF2B5EF4-FFF2-40B4-BE49-F238E27FC236}">
                  <a16:creationId xmlns:a16="http://schemas.microsoft.com/office/drawing/2014/main" id="{B262ED0A-6EA3-4CFC-BC9C-E8C35BFCAFF0}"/>
                </a:ext>
              </a:extLst>
            </p:cNvPr>
            <p:cNvSpPr/>
            <p:nvPr/>
          </p:nvSpPr>
          <p:spPr>
            <a:xfrm>
              <a:off x="3203992" y="2348384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0" name="Rectangle 369">
              <a:extLst>
                <a:ext uri="{FF2B5EF4-FFF2-40B4-BE49-F238E27FC236}">
                  <a16:creationId xmlns:a16="http://schemas.microsoft.com/office/drawing/2014/main" id="{3D216E02-D655-40B7-AAD7-FF90008392EB}"/>
                </a:ext>
              </a:extLst>
            </p:cNvPr>
            <p:cNvSpPr/>
            <p:nvPr/>
          </p:nvSpPr>
          <p:spPr>
            <a:xfrm>
              <a:off x="2627784" y="2348384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1" name="Rectangle 370">
              <a:extLst>
                <a:ext uri="{FF2B5EF4-FFF2-40B4-BE49-F238E27FC236}">
                  <a16:creationId xmlns:a16="http://schemas.microsoft.com/office/drawing/2014/main" id="{210C7524-5E57-419E-B05E-77AB18EC7FE4}"/>
                </a:ext>
              </a:extLst>
            </p:cNvPr>
            <p:cNvSpPr/>
            <p:nvPr/>
          </p:nvSpPr>
          <p:spPr>
            <a:xfrm>
              <a:off x="349130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2" name="Rectangle 371">
              <a:extLst>
                <a:ext uri="{FF2B5EF4-FFF2-40B4-BE49-F238E27FC236}">
                  <a16:creationId xmlns:a16="http://schemas.microsoft.com/office/drawing/2014/main" id="{B31758F5-31CA-401C-BCCA-ED29C817FF8D}"/>
                </a:ext>
              </a:extLst>
            </p:cNvPr>
            <p:cNvSpPr/>
            <p:nvPr/>
          </p:nvSpPr>
          <p:spPr>
            <a:xfrm>
              <a:off x="3780201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3" name="Rectangle 372">
              <a:extLst>
                <a:ext uri="{FF2B5EF4-FFF2-40B4-BE49-F238E27FC236}">
                  <a16:creationId xmlns:a16="http://schemas.microsoft.com/office/drawing/2014/main" id="{8C21A422-9642-4632-B4D8-67965B2849CB}"/>
                </a:ext>
              </a:extLst>
            </p:cNvPr>
            <p:cNvSpPr/>
            <p:nvPr/>
          </p:nvSpPr>
          <p:spPr>
            <a:xfrm>
              <a:off x="406751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4" name="Rectangle 373">
              <a:extLst>
                <a:ext uri="{FF2B5EF4-FFF2-40B4-BE49-F238E27FC236}">
                  <a16:creationId xmlns:a16="http://schemas.microsoft.com/office/drawing/2014/main" id="{FB19B5FB-D0E4-499C-9E33-3E72AD3C9289}"/>
                </a:ext>
              </a:extLst>
            </p:cNvPr>
            <p:cNvSpPr/>
            <p:nvPr/>
          </p:nvSpPr>
          <p:spPr>
            <a:xfrm>
              <a:off x="4356408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5" name="Rectangle 374">
              <a:extLst>
                <a:ext uri="{FF2B5EF4-FFF2-40B4-BE49-F238E27FC236}">
                  <a16:creationId xmlns:a16="http://schemas.microsoft.com/office/drawing/2014/main" id="{8568AD08-A671-43D6-B407-CB2D228F804E}"/>
                </a:ext>
              </a:extLst>
            </p:cNvPr>
            <p:cNvSpPr/>
            <p:nvPr/>
          </p:nvSpPr>
          <p:spPr>
            <a:xfrm>
              <a:off x="464371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6" name="Rectangle 375">
              <a:extLst>
                <a:ext uri="{FF2B5EF4-FFF2-40B4-BE49-F238E27FC236}">
                  <a16:creationId xmlns:a16="http://schemas.microsoft.com/office/drawing/2014/main" id="{E88B5225-4BD3-48FE-9FFE-6D9A013526E6}"/>
                </a:ext>
              </a:extLst>
            </p:cNvPr>
            <p:cNvSpPr/>
            <p:nvPr/>
          </p:nvSpPr>
          <p:spPr>
            <a:xfrm>
              <a:off x="4932617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7" name="Rectangle 376">
              <a:extLst>
                <a:ext uri="{FF2B5EF4-FFF2-40B4-BE49-F238E27FC236}">
                  <a16:creationId xmlns:a16="http://schemas.microsoft.com/office/drawing/2014/main" id="{77996222-0F7C-49F4-97E7-C667A4631855}"/>
                </a:ext>
              </a:extLst>
            </p:cNvPr>
            <p:cNvSpPr/>
            <p:nvPr/>
          </p:nvSpPr>
          <p:spPr>
            <a:xfrm>
              <a:off x="5219927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8" name="Rectangle 377">
              <a:extLst>
                <a:ext uri="{FF2B5EF4-FFF2-40B4-BE49-F238E27FC236}">
                  <a16:creationId xmlns:a16="http://schemas.microsoft.com/office/drawing/2014/main" id="{21C7DD90-9921-4ABF-9430-A20D6CA65000}"/>
                </a:ext>
              </a:extLst>
            </p:cNvPr>
            <p:cNvSpPr/>
            <p:nvPr/>
          </p:nvSpPr>
          <p:spPr>
            <a:xfrm>
              <a:off x="5508825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79" name="Rectangle 378">
              <a:extLst>
                <a:ext uri="{FF2B5EF4-FFF2-40B4-BE49-F238E27FC236}">
                  <a16:creationId xmlns:a16="http://schemas.microsoft.com/office/drawing/2014/main" id="{4C1C31EC-B033-4A22-9C42-81BF9AA36E2E}"/>
                </a:ext>
              </a:extLst>
            </p:cNvPr>
            <p:cNvSpPr/>
            <p:nvPr/>
          </p:nvSpPr>
          <p:spPr>
            <a:xfrm>
              <a:off x="5796136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0" name="Rectangle 379">
              <a:extLst>
                <a:ext uri="{FF2B5EF4-FFF2-40B4-BE49-F238E27FC236}">
                  <a16:creationId xmlns:a16="http://schemas.microsoft.com/office/drawing/2014/main" id="{2E599BCA-AC1A-4790-A9AB-DB2A723B09F9}"/>
                </a:ext>
              </a:extLst>
            </p:cNvPr>
            <p:cNvSpPr/>
            <p:nvPr/>
          </p:nvSpPr>
          <p:spPr>
            <a:xfrm>
              <a:off x="6083446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1" name="Rectangle 380">
              <a:extLst>
                <a:ext uri="{FF2B5EF4-FFF2-40B4-BE49-F238E27FC236}">
                  <a16:creationId xmlns:a16="http://schemas.microsoft.com/office/drawing/2014/main" id="{06F6E4C1-4678-4EF5-B040-4DD342F72137}"/>
                </a:ext>
              </a:extLst>
            </p:cNvPr>
            <p:cNvSpPr/>
            <p:nvPr/>
          </p:nvSpPr>
          <p:spPr>
            <a:xfrm>
              <a:off x="6372344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2" name="Rectangle 381">
              <a:extLst>
                <a:ext uri="{FF2B5EF4-FFF2-40B4-BE49-F238E27FC236}">
                  <a16:creationId xmlns:a16="http://schemas.microsoft.com/office/drawing/2014/main" id="{296CE5DC-5A5F-4F92-9F17-69BBE1C8FD42}"/>
                </a:ext>
              </a:extLst>
            </p:cNvPr>
            <p:cNvSpPr/>
            <p:nvPr/>
          </p:nvSpPr>
          <p:spPr>
            <a:xfrm>
              <a:off x="6659655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3" name="Rectangle 382">
              <a:extLst>
                <a:ext uri="{FF2B5EF4-FFF2-40B4-BE49-F238E27FC236}">
                  <a16:creationId xmlns:a16="http://schemas.microsoft.com/office/drawing/2014/main" id="{36B869AE-C0B1-4A28-A0E2-F378E613FF3F}"/>
                </a:ext>
              </a:extLst>
            </p:cNvPr>
            <p:cNvSpPr/>
            <p:nvPr/>
          </p:nvSpPr>
          <p:spPr>
            <a:xfrm>
              <a:off x="6948553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4" name="Rectangle 383">
              <a:extLst>
                <a:ext uri="{FF2B5EF4-FFF2-40B4-BE49-F238E27FC236}">
                  <a16:creationId xmlns:a16="http://schemas.microsoft.com/office/drawing/2014/main" id="{A7F03DAA-2EF9-439E-93D0-1D5397E0049C}"/>
                </a:ext>
              </a:extLst>
            </p:cNvPr>
            <p:cNvSpPr/>
            <p:nvPr/>
          </p:nvSpPr>
          <p:spPr>
            <a:xfrm>
              <a:off x="7235863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5" name="Rectangle 384">
              <a:extLst>
                <a:ext uri="{FF2B5EF4-FFF2-40B4-BE49-F238E27FC236}">
                  <a16:creationId xmlns:a16="http://schemas.microsoft.com/office/drawing/2014/main" id="{9043BBA1-A0FA-4458-A8E3-160F65453A74}"/>
                </a:ext>
              </a:extLst>
            </p:cNvPr>
            <p:cNvSpPr/>
            <p:nvPr/>
          </p:nvSpPr>
          <p:spPr>
            <a:xfrm>
              <a:off x="7524760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6" name="Rectangle 385">
              <a:extLst>
                <a:ext uri="{FF2B5EF4-FFF2-40B4-BE49-F238E27FC236}">
                  <a16:creationId xmlns:a16="http://schemas.microsoft.com/office/drawing/2014/main" id="{716C5DDC-F1CF-49EB-97FA-C057DD84FD43}"/>
                </a:ext>
              </a:extLst>
            </p:cNvPr>
            <p:cNvSpPr/>
            <p:nvPr/>
          </p:nvSpPr>
          <p:spPr>
            <a:xfrm>
              <a:off x="7812071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7" name="Rectangle 386">
              <a:extLst>
                <a:ext uri="{FF2B5EF4-FFF2-40B4-BE49-F238E27FC236}">
                  <a16:creationId xmlns:a16="http://schemas.microsoft.com/office/drawing/2014/main" id="{DFBF2C70-CC98-40D3-96A7-74BD26A2A4ED}"/>
                </a:ext>
              </a:extLst>
            </p:cNvPr>
            <p:cNvSpPr/>
            <p:nvPr/>
          </p:nvSpPr>
          <p:spPr>
            <a:xfrm>
              <a:off x="8100969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8" name="Rectangle 387">
              <a:extLst>
                <a:ext uri="{FF2B5EF4-FFF2-40B4-BE49-F238E27FC236}">
                  <a16:creationId xmlns:a16="http://schemas.microsoft.com/office/drawing/2014/main" id="{E0C6BC46-1B21-4779-AD5F-5AA39F6652E7}"/>
                </a:ext>
              </a:extLst>
            </p:cNvPr>
            <p:cNvSpPr/>
            <p:nvPr/>
          </p:nvSpPr>
          <p:spPr>
            <a:xfrm>
              <a:off x="8388279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89" name="Rectangle 388">
              <a:extLst>
                <a:ext uri="{FF2B5EF4-FFF2-40B4-BE49-F238E27FC236}">
                  <a16:creationId xmlns:a16="http://schemas.microsoft.com/office/drawing/2014/main" id="{EB02DE75-D95B-41B6-AC83-A530CC21D1E1}"/>
                </a:ext>
              </a:extLst>
            </p:cNvPr>
            <p:cNvSpPr/>
            <p:nvPr/>
          </p:nvSpPr>
          <p:spPr>
            <a:xfrm>
              <a:off x="8677177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0" name="Rectangle 389">
              <a:extLst>
                <a:ext uri="{FF2B5EF4-FFF2-40B4-BE49-F238E27FC236}">
                  <a16:creationId xmlns:a16="http://schemas.microsoft.com/office/drawing/2014/main" id="{903C52A0-8F16-4032-B309-495499111BCF}"/>
                </a:ext>
              </a:extLst>
            </p:cNvPr>
            <p:cNvSpPr/>
            <p:nvPr/>
          </p:nvSpPr>
          <p:spPr>
            <a:xfrm>
              <a:off x="2915094" y="2061047"/>
              <a:ext cx="288898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1" name="Rectangle 390">
              <a:extLst>
                <a:ext uri="{FF2B5EF4-FFF2-40B4-BE49-F238E27FC236}">
                  <a16:creationId xmlns:a16="http://schemas.microsoft.com/office/drawing/2014/main" id="{03D2F375-478D-46DA-926D-CA200ABE885D}"/>
                </a:ext>
              </a:extLst>
            </p:cNvPr>
            <p:cNvSpPr/>
            <p:nvPr/>
          </p:nvSpPr>
          <p:spPr>
            <a:xfrm>
              <a:off x="3203992" y="2061047"/>
              <a:ext cx="287311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2" name="Rectangle 391">
              <a:extLst>
                <a:ext uri="{FF2B5EF4-FFF2-40B4-BE49-F238E27FC236}">
                  <a16:creationId xmlns:a16="http://schemas.microsoft.com/office/drawing/2014/main" id="{6584EC32-8A79-486B-A152-767E276116C7}"/>
                </a:ext>
              </a:extLst>
            </p:cNvPr>
            <p:cNvSpPr/>
            <p:nvPr/>
          </p:nvSpPr>
          <p:spPr>
            <a:xfrm>
              <a:off x="2627784" y="2061047"/>
              <a:ext cx="287310" cy="287337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3" name="Rectangle 392">
              <a:extLst>
                <a:ext uri="{FF2B5EF4-FFF2-40B4-BE49-F238E27FC236}">
                  <a16:creationId xmlns:a16="http://schemas.microsoft.com/office/drawing/2014/main" id="{53E020F1-F467-4677-BCD2-0F1FE4D0ED08}"/>
                </a:ext>
              </a:extLst>
            </p:cNvPr>
            <p:cNvSpPr/>
            <p:nvPr/>
          </p:nvSpPr>
          <p:spPr>
            <a:xfrm>
              <a:off x="349130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4" name="Rectangle 393">
              <a:extLst>
                <a:ext uri="{FF2B5EF4-FFF2-40B4-BE49-F238E27FC236}">
                  <a16:creationId xmlns:a16="http://schemas.microsoft.com/office/drawing/2014/main" id="{6CF1BD07-A856-46BF-8DD7-475865040702}"/>
                </a:ext>
              </a:extLst>
            </p:cNvPr>
            <p:cNvSpPr/>
            <p:nvPr/>
          </p:nvSpPr>
          <p:spPr>
            <a:xfrm>
              <a:off x="3780201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5" name="Rectangle 394">
              <a:extLst>
                <a:ext uri="{FF2B5EF4-FFF2-40B4-BE49-F238E27FC236}">
                  <a16:creationId xmlns:a16="http://schemas.microsoft.com/office/drawing/2014/main" id="{47AFC335-79A1-4A47-BAE0-D097F3C04589}"/>
                </a:ext>
              </a:extLst>
            </p:cNvPr>
            <p:cNvSpPr/>
            <p:nvPr/>
          </p:nvSpPr>
          <p:spPr>
            <a:xfrm>
              <a:off x="406751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6" name="Rectangle 395">
              <a:extLst>
                <a:ext uri="{FF2B5EF4-FFF2-40B4-BE49-F238E27FC236}">
                  <a16:creationId xmlns:a16="http://schemas.microsoft.com/office/drawing/2014/main" id="{74B2BB5F-6DAA-439F-898E-9ED1D3DE4509}"/>
                </a:ext>
              </a:extLst>
            </p:cNvPr>
            <p:cNvSpPr/>
            <p:nvPr/>
          </p:nvSpPr>
          <p:spPr>
            <a:xfrm>
              <a:off x="4356408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7" name="Rectangle 396">
              <a:extLst>
                <a:ext uri="{FF2B5EF4-FFF2-40B4-BE49-F238E27FC236}">
                  <a16:creationId xmlns:a16="http://schemas.microsoft.com/office/drawing/2014/main" id="{485B081B-19ED-4CEE-A00F-25DA6BCEFCCD}"/>
                </a:ext>
              </a:extLst>
            </p:cNvPr>
            <p:cNvSpPr/>
            <p:nvPr/>
          </p:nvSpPr>
          <p:spPr>
            <a:xfrm>
              <a:off x="464371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8" name="Rectangle 397">
              <a:extLst>
                <a:ext uri="{FF2B5EF4-FFF2-40B4-BE49-F238E27FC236}">
                  <a16:creationId xmlns:a16="http://schemas.microsoft.com/office/drawing/2014/main" id="{1DE6DC9A-773A-4EB6-BA27-700EFC883792}"/>
                </a:ext>
              </a:extLst>
            </p:cNvPr>
            <p:cNvSpPr/>
            <p:nvPr/>
          </p:nvSpPr>
          <p:spPr>
            <a:xfrm>
              <a:off x="4932617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99" name="Rectangle 398">
              <a:extLst>
                <a:ext uri="{FF2B5EF4-FFF2-40B4-BE49-F238E27FC236}">
                  <a16:creationId xmlns:a16="http://schemas.microsoft.com/office/drawing/2014/main" id="{0777C7BF-FA4F-4F44-95F0-9752D3BF0CA8}"/>
                </a:ext>
              </a:extLst>
            </p:cNvPr>
            <p:cNvSpPr/>
            <p:nvPr/>
          </p:nvSpPr>
          <p:spPr>
            <a:xfrm>
              <a:off x="5219927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0" name="Rectangle 399">
              <a:extLst>
                <a:ext uri="{FF2B5EF4-FFF2-40B4-BE49-F238E27FC236}">
                  <a16:creationId xmlns:a16="http://schemas.microsoft.com/office/drawing/2014/main" id="{824183AD-A086-4D4B-A7EB-AEC053A6AFE2}"/>
                </a:ext>
              </a:extLst>
            </p:cNvPr>
            <p:cNvSpPr/>
            <p:nvPr/>
          </p:nvSpPr>
          <p:spPr>
            <a:xfrm>
              <a:off x="5508825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1" name="Rectangle 400">
              <a:extLst>
                <a:ext uri="{FF2B5EF4-FFF2-40B4-BE49-F238E27FC236}">
                  <a16:creationId xmlns:a16="http://schemas.microsoft.com/office/drawing/2014/main" id="{2711ACCB-7A56-4D92-8A17-187E8FB9F2EA}"/>
                </a:ext>
              </a:extLst>
            </p:cNvPr>
            <p:cNvSpPr/>
            <p:nvPr/>
          </p:nvSpPr>
          <p:spPr>
            <a:xfrm>
              <a:off x="5796136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2" name="Rectangle 401">
              <a:extLst>
                <a:ext uri="{FF2B5EF4-FFF2-40B4-BE49-F238E27FC236}">
                  <a16:creationId xmlns:a16="http://schemas.microsoft.com/office/drawing/2014/main" id="{29F90B0B-059E-46F5-B46E-CFA22256A32F}"/>
                </a:ext>
              </a:extLst>
            </p:cNvPr>
            <p:cNvSpPr/>
            <p:nvPr/>
          </p:nvSpPr>
          <p:spPr>
            <a:xfrm>
              <a:off x="6083446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3" name="Rectangle 402">
              <a:extLst>
                <a:ext uri="{FF2B5EF4-FFF2-40B4-BE49-F238E27FC236}">
                  <a16:creationId xmlns:a16="http://schemas.microsoft.com/office/drawing/2014/main" id="{E2908166-F403-407B-A675-61765F4D796C}"/>
                </a:ext>
              </a:extLst>
            </p:cNvPr>
            <p:cNvSpPr/>
            <p:nvPr/>
          </p:nvSpPr>
          <p:spPr>
            <a:xfrm>
              <a:off x="6372344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4" name="Rectangle 403">
              <a:extLst>
                <a:ext uri="{FF2B5EF4-FFF2-40B4-BE49-F238E27FC236}">
                  <a16:creationId xmlns:a16="http://schemas.microsoft.com/office/drawing/2014/main" id="{9AEB693C-9DF0-4804-A431-07E5C007E0BB}"/>
                </a:ext>
              </a:extLst>
            </p:cNvPr>
            <p:cNvSpPr/>
            <p:nvPr/>
          </p:nvSpPr>
          <p:spPr>
            <a:xfrm>
              <a:off x="6659655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5" name="Rectangle 404">
              <a:extLst>
                <a:ext uri="{FF2B5EF4-FFF2-40B4-BE49-F238E27FC236}">
                  <a16:creationId xmlns:a16="http://schemas.microsoft.com/office/drawing/2014/main" id="{E4EAB368-0F23-4008-873F-5DEAA3CC280D}"/>
                </a:ext>
              </a:extLst>
            </p:cNvPr>
            <p:cNvSpPr/>
            <p:nvPr/>
          </p:nvSpPr>
          <p:spPr>
            <a:xfrm>
              <a:off x="6948553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6" name="Rectangle 405">
              <a:extLst>
                <a:ext uri="{FF2B5EF4-FFF2-40B4-BE49-F238E27FC236}">
                  <a16:creationId xmlns:a16="http://schemas.microsoft.com/office/drawing/2014/main" id="{5652E4D5-8769-4759-84BE-A69F994A49F2}"/>
                </a:ext>
              </a:extLst>
            </p:cNvPr>
            <p:cNvSpPr/>
            <p:nvPr/>
          </p:nvSpPr>
          <p:spPr>
            <a:xfrm>
              <a:off x="7235863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7" name="Rectangle 406">
              <a:extLst>
                <a:ext uri="{FF2B5EF4-FFF2-40B4-BE49-F238E27FC236}">
                  <a16:creationId xmlns:a16="http://schemas.microsoft.com/office/drawing/2014/main" id="{2B804E17-DF1E-4CC5-8614-50AE81248497}"/>
                </a:ext>
              </a:extLst>
            </p:cNvPr>
            <p:cNvSpPr/>
            <p:nvPr/>
          </p:nvSpPr>
          <p:spPr>
            <a:xfrm>
              <a:off x="7524760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8" name="Rectangle 407">
              <a:extLst>
                <a:ext uri="{FF2B5EF4-FFF2-40B4-BE49-F238E27FC236}">
                  <a16:creationId xmlns:a16="http://schemas.microsoft.com/office/drawing/2014/main" id="{FB3A8B5E-291D-4511-B103-B93856AF238F}"/>
                </a:ext>
              </a:extLst>
            </p:cNvPr>
            <p:cNvSpPr/>
            <p:nvPr/>
          </p:nvSpPr>
          <p:spPr>
            <a:xfrm>
              <a:off x="7812071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09" name="Rectangle 408">
              <a:extLst>
                <a:ext uri="{FF2B5EF4-FFF2-40B4-BE49-F238E27FC236}">
                  <a16:creationId xmlns:a16="http://schemas.microsoft.com/office/drawing/2014/main" id="{46EB8C21-3826-44F9-ADD9-FEBF12B43E8F}"/>
                </a:ext>
              </a:extLst>
            </p:cNvPr>
            <p:cNvSpPr/>
            <p:nvPr/>
          </p:nvSpPr>
          <p:spPr>
            <a:xfrm>
              <a:off x="8100969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0" name="Rectangle 409">
              <a:extLst>
                <a:ext uri="{FF2B5EF4-FFF2-40B4-BE49-F238E27FC236}">
                  <a16:creationId xmlns:a16="http://schemas.microsoft.com/office/drawing/2014/main" id="{FF9A0E52-586E-46CE-994D-31C6D7E07EE4}"/>
                </a:ext>
              </a:extLst>
            </p:cNvPr>
            <p:cNvSpPr/>
            <p:nvPr/>
          </p:nvSpPr>
          <p:spPr>
            <a:xfrm>
              <a:off x="8388279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1" name="Rectangle 410">
              <a:extLst>
                <a:ext uri="{FF2B5EF4-FFF2-40B4-BE49-F238E27FC236}">
                  <a16:creationId xmlns:a16="http://schemas.microsoft.com/office/drawing/2014/main" id="{FABA9328-8E98-4519-B9AE-2FD322454CA6}"/>
                </a:ext>
              </a:extLst>
            </p:cNvPr>
            <p:cNvSpPr/>
            <p:nvPr/>
          </p:nvSpPr>
          <p:spPr>
            <a:xfrm>
              <a:off x="8677177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2" name="Rectangle 411">
              <a:extLst>
                <a:ext uri="{FF2B5EF4-FFF2-40B4-BE49-F238E27FC236}">
                  <a16:creationId xmlns:a16="http://schemas.microsoft.com/office/drawing/2014/main" id="{DA5BBE6B-406F-494A-A4C1-C27E4AEEE45A}"/>
                </a:ext>
              </a:extLst>
            </p:cNvPr>
            <p:cNvSpPr/>
            <p:nvPr/>
          </p:nvSpPr>
          <p:spPr>
            <a:xfrm>
              <a:off x="2915094" y="1772122"/>
              <a:ext cx="288898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3" name="Rectangle 412">
              <a:extLst>
                <a:ext uri="{FF2B5EF4-FFF2-40B4-BE49-F238E27FC236}">
                  <a16:creationId xmlns:a16="http://schemas.microsoft.com/office/drawing/2014/main" id="{49F1B3B6-D8EC-4C80-8A1A-CACFB1908CE0}"/>
                </a:ext>
              </a:extLst>
            </p:cNvPr>
            <p:cNvSpPr/>
            <p:nvPr/>
          </p:nvSpPr>
          <p:spPr>
            <a:xfrm>
              <a:off x="3203992" y="1772122"/>
              <a:ext cx="287311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4" name="Rectangle 413">
              <a:extLst>
                <a:ext uri="{FF2B5EF4-FFF2-40B4-BE49-F238E27FC236}">
                  <a16:creationId xmlns:a16="http://schemas.microsoft.com/office/drawing/2014/main" id="{7CC13C97-5E7B-430D-909A-D9271EF7DE1E}"/>
                </a:ext>
              </a:extLst>
            </p:cNvPr>
            <p:cNvSpPr/>
            <p:nvPr/>
          </p:nvSpPr>
          <p:spPr>
            <a:xfrm>
              <a:off x="2627784" y="1772122"/>
              <a:ext cx="287310" cy="288925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5" name="Rectangle 414">
              <a:extLst>
                <a:ext uri="{FF2B5EF4-FFF2-40B4-BE49-F238E27FC236}">
                  <a16:creationId xmlns:a16="http://schemas.microsoft.com/office/drawing/2014/main" id="{EBB8A2BD-1E87-4A88-AB54-A56F31229986}"/>
                </a:ext>
              </a:extLst>
            </p:cNvPr>
            <p:cNvSpPr/>
            <p:nvPr/>
          </p:nvSpPr>
          <p:spPr>
            <a:xfrm>
              <a:off x="349130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6" name="Rectangle 415">
              <a:extLst>
                <a:ext uri="{FF2B5EF4-FFF2-40B4-BE49-F238E27FC236}">
                  <a16:creationId xmlns:a16="http://schemas.microsoft.com/office/drawing/2014/main" id="{FA317CDC-EC89-4FF5-B99B-F8A086F0DDDB}"/>
                </a:ext>
              </a:extLst>
            </p:cNvPr>
            <p:cNvSpPr/>
            <p:nvPr/>
          </p:nvSpPr>
          <p:spPr>
            <a:xfrm>
              <a:off x="3780201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7" name="Rectangle 416">
              <a:extLst>
                <a:ext uri="{FF2B5EF4-FFF2-40B4-BE49-F238E27FC236}">
                  <a16:creationId xmlns:a16="http://schemas.microsoft.com/office/drawing/2014/main" id="{9A18E2A3-6CBF-4A60-BF3A-AF76727BD649}"/>
                </a:ext>
              </a:extLst>
            </p:cNvPr>
            <p:cNvSpPr/>
            <p:nvPr/>
          </p:nvSpPr>
          <p:spPr>
            <a:xfrm>
              <a:off x="406751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8" name="Rectangle 417">
              <a:extLst>
                <a:ext uri="{FF2B5EF4-FFF2-40B4-BE49-F238E27FC236}">
                  <a16:creationId xmlns:a16="http://schemas.microsoft.com/office/drawing/2014/main" id="{A5AB065C-F1F7-443D-B0F9-4F1CB44E7DBA}"/>
                </a:ext>
              </a:extLst>
            </p:cNvPr>
            <p:cNvSpPr/>
            <p:nvPr/>
          </p:nvSpPr>
          <p:spPr>
            <a:xfrm>
              <a:off x="4356408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19" name="Rectangle 418">
              <a:extLst>
                <a:ext uri="{FF2B5EF4-FFF2-40B4-BE49-F238E27FC236}">
                  <a16:creationId xmlns:a16="http://schemas.microsoft.com/office/drawing/2014/main" id="{CB7381C5-720C-4431-A9C7-BF945ADDC259}"/>
                </a:ext>
              </a:extLst>
            </p:cNvPr>
            <p:cNvSpPr/>
            <p:nvPr/>
          </p:nvSpPr>
          <p:spPr>
            <a:xfrm>
              <a:off x="464371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0" name="Rectangle 419">
              <a:extLst>
                <a:ext uri="{FF2B5EF4-FFF2-40B4-BE49-F238E27FC236}">
                  <a16:creationId xmlns:a16="http://schemas.microsoft.com/office/drawing/2014/main" id="{AA52A27B-0A0C-4034-8CC5-E488B93BF395}"/>
                </a:ext>
              </a:extLst>
            </p:cNvPr>
            <p:cNvSpPr/>
            <p:nvPr/>
          </p:nvSpPr>
          <p:spPr>
            <a:xfrm>
              <a:off x="4932617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1" name="Rectangle 420">
              <a:extLst>
                <a:ext uri="{FF2B5EF4-FFF2-40B4-BE49-F238E27FC236}">
                  <a16:creationId xmlns:a16="http://schemas.microsoft.com/office/drawing/2014/main" id="{9D3A96F1-EEA4-4F38-8964-D0A266B2B903}"/>
                </a:ext>
              </a:extLst>
            </p:cNvPr>
            <p:cNvSpPr/>
            <p:nvPr/>
          </p:nvSpPr>
          <p:spPr>
            <a:xfrm>
              <a:off x="5219927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2" name="Rectangle 421">
              <a:extLst>
                <a:ext uri="{FF2B5EF4-FFF2-40B4-BE49-F238E27FC236}">
                  <a16:creationId xmlns:a16="http://schemas.microsoft.com/office/drawing/2014/main" id="{67143EE9-773C-471F-BEB3-412017130C1A}"/>
                </a:ext>
              </a:extLst>
            </p:cNvPr>
            <p:cNvSpPr/>
            <p:nvPr/>
          </p:nvSpPr>
          <p:spPr>
            <a:xfrm>
              <a:off x="5508825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3" name="Rectangle 422">
              <a:extLst>
                <a:ext uri="{FF2B5EF4-FFF2-40B4-BE49-F238E27FC236}">
                  <a16:creationId xmlns:a16="http://schemas.microsoft.com/office/drawing/2014/main" id="{0EA993AA-1FBC-4239-8159-C9B507E4A65B}"/>
                </a:ext>
              </a:extLst>
            </p:cNvPr>
            <p:cNvSpPr/>
            <p:nvPr/>
          </p:nvSpPr>
          <p:spPr>
            <a:xfrm>
              <a:off x="5796136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4" name="Rectangle 423">
              <a:extLst>
                <a:ext uri="{FF2B5EF4-FFF2-40B4-BE49-F238E27FC236}">
                  <a16:creationId xmlns:a16="http://schemas.microsoft.com/office/drawing/2014/main" id="{25FBCC6E-C778-446A-8856-996F67677FC4}"/>
                </a:ext>
              </a:extLst>
            </p:cNvPr>
            <p:cNvSpPr/>
            <p:nvPr/>
          </p:nvSpPr>
          <p:spPr>
            <a:xfrm>
              <a:off x="6083446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5" name="Rectangle 424">
              <a:extLst>
                <a:ext uri="{FF2B5EF4-FFF2-40B4-BE49-F238E27FC236}">
                  <a16:creationId xmlns:a16="http://schemas.microsoft.com/office/drawing/2014/main" id="{CCB46947-1A3E-4A36-A240-E96B4687E3A7}"/>
                </a:ext>
              </a:extLst>
            </p:cNvPr>
            <p:cNvSpPr/>
            <p:nvPr/>
          </p:nvSpPr>
          <p:spPr>
            <a:xfrm>
              <a:off x="6372344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6" name="Rectangle 425">
              <a:extLst>
                <a:ext uri="{FF2B5EF4-FFF2-40B4-BE49-F238E27FC236}">
                  <a16:creationId xmlns:a16="http://schemas.microsoft.com/office/drawing/2014/main" id="{4247239C-AA1C-4C20-9692-48362D84FC7A}"/>
                </a:ext>
              </a:extLst>
            </p:cNvPr>
            <p:cNvSpPr/>
            <p:nvPr/>
          </p:nvSpPr>
          <p:spPr>
            <a:xfrm>
              <a:off x="6659655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7" name="Rectangle 426">
              <a:extLst>
                <a:ext uri="{FF2B5EF4-FFF2-40B4-BE49-F238E27FC236}">
                  <a16:creationId xmlns:a16="http://schemas.microsoft.com/office/drawing/2014/main" id="{219897AC-36F3-42AD-A85B-C7C5F4B50287}"/>
                </a:ext>
              </a:extLst>
            </p:cNvPr>
            <p:cNvSpPr/>
            <p:nvPr/>
          </p:nvSpPr>
          <p:spPr>
            <a:xfrm>
              <a:off x="6948553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8" name="Rectangle 427">
              <a:extLst>
                <a:ext uri="{FF2B5EF4-FFF2-40B4-BE49-F238E27FC236}">
                  <a16:creationId xmlns:a16="http://schemas.microsoft.com/office/drawing/2014/main" id="{BDC5A36A-34B5-4FA2-9391-DD25E9EC2179}"/>
                </a:ext>
              </a:extLst>
            </p:cNvPr>
            <p:cNvSpPr/>
            <p:nvPr/>
          </p:nvSpPr>
          <p:spPr>
            <a:xfrm>
              <a:off x="7235863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29" name="Rectangle 428">
              <a:extLst>
                <a:ext uri="{FF2B5EF4-FFF2-40B4-BE49-F238E27FC236}">
                  <a16:creationId xmlns:a16="http://schemas.microsoft.com/office/drawing/2014/main" id="{E1E461E8-34FC-4654-A8FA-E4DC4E51B8FB}"/>
                </a:ext>
              </a:extLst>
            </p:cNvPr>
            <p:cNvSpPr/>
            <p:nvPr/>
          </p:nvSpPr>
          <p:spPr>
            <a:xfrm>
              <a:off x="7524760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0" name="Rectangle 429">
              <a:extLst>
                <a:ext uri="{FF2B5EF4-FFF2-40B4-BE49-F238E27FC236}">
                  <a16:creationId xmlns:a16="http://schemas.microsoft.com/office/drawing/2014/main" id="{FB1824F4-9B0F-4104-9C9D-EA8CAEE383C3}"/>
                </a:ext>
              </a:extLst>
            </p:cNvPr>
            <p:cNvSpPr/>
            <p:nvPr/>
          </p:nvSpPr>
          <p:spPr>
            <a:xfrm>
              <a:off x="7812071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1" name="Rectangle 430">
              <a:extLst>
                <a:ext uri="{FF2B5EF4-FFF2-40B4-BE49-F238E27FC236}">
                  <a16:creationId xmlns:a16="http://schemas.microsoft.com/office/drawing/2014/main" id="{FBC26BDD-BFF6-4E75-98B3-9AC956322C55}"/>
                </a:ext>
              </a:extLst>
            </p:cNvPr>
            <p:cNvSpPr/>
            <p:nvPr/>
          </p:nvSpPr>
          <p:spPr>
            <a:xfrm>
              <a:off x="8100969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2" name="Rectangle 431">
              <a:extLst>
                <a:ext uri="{FF2B5EF4-FFF2-40B4-BE49-F238E27FC236}">
                  <a16:creationId xmlns:a16="http://schemas.microsoft.com/office/drawing/2014/main" id="{F1A9A29D-1CF8-4037-95A3-84D2C1A2CCD3}"/>
                </a:ext>
              </a:extLst>
            </p:cNvPr>
            <p:cNvSpPr/>
            <p:nvPr/>
          </p:nvSpPr>
          <p:spPr>
            <a:xfrm>
              <a:off x="8388279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3" name="Rectangle 432">
              <a:extLst>
                <a:ext uri="{FF2B5EF4-FFF2-40B4-BE49-F238E27FC236}">
                  <a16:creationId xmlns:a16="http://schemas.microsoft.com/office/drawing/2014/main" id="{319D33AF-F56F-4F4B-94B0-16BDB95A472D}"/>
                </a:ext>
              </a:extLst>
            </p:cNvPr>
            <p:cNvSpPr/>
            <p:nvPr/>
          </p:nvSpPr>
          <p:spPr>
            <a:xfrm>
              <a:off x="8677177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4" name="Rectangle 433">
              <a:extLst>
                <a:ext uri="{FF2B5EF4-FFF2-40B4-BE49-F238E27FC236}">
                  <a16:creationId xmlns:a16="http://schemas.microsoft.com/office/drawing/2014/main" id="{2BBD4490-3C7E-4D15-AF4A-99C58CC38DDE}"/>
                </a:ext>
              </a:extLst>
            </p:cNvPr>
            <p:cNvSpPr/>
            <p:nvPr/>
          </p:nvSpPr>
          <p:spPr>
            <a:xfrm>
              <a:off x="2915094" y="1484784"/>
              <a:ext cx="288898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5" name="Rectangle 434">
              <a:extLst>
                <a:ext uri="{FF2B5EF4-FFF2-40B4-BE49-F238E27FC236}">
                  <a16:creationId xmlns:a16="http://schemas.microsoft.com/office/drawing/2014/main" id="{6FF12D67-FD6C-4943-B893-68057F3E36C2}"/>
                </a:ext>
              </a:extLst>
            </p:cNvPr>
            <p:cNvSpPr/>
            <p:nvPr/>
          </p:nvSpPr>
          <p:spPr>
            <a:xfrm>
              <a:off x="3203992" y="1484784"/>
              <a:ext cx="287311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436" name="Rectangle 435">
              <a:extLst>
                <a:ext uri="{FF2B5EF4-FFF2-40B4-BE49-F238E27FC236}">
                  <a16:creationId xmlns:a16="http://schemas.microsoft.com/office/drawing/2014/main" id="{7E538044-C847-4364-BA5A-34D44B0E456E}"/>
                </a:ext>
              </a:extLst>
            </p:cNvPr>
            <p:cNvSpPr/>
            <p:nvPr/>
          </p:nvSpPr>
          <p:spPr>
            <a:xfrm>
              <a:off x="2627784" y="1484784"/>
              <a:ext cx="287310" cy="287338"/>
            </a:xfrm>
            <a:prstGeom prst="rect">
              <a:avLst/>
            </a:prstGeom>
            <a:ln w="127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grpSp>
        <p:nvGrpSpPr>
          <p:cNvPr id="3" name="Group 459">
            <a:extLst>
              <a:ext uri="{FF2B5EF4-FFF2-40B4-BE49-F238E27FC236}">
                <a16:creationId xmlns:a16="http://schemas.microsoft.com/office/drawing/2014/main" id="{1306B1F1-DBCD-4E34-82FA-C6B523BF74B5}"/>
              </a:ext>
            </a:extLst>
          </p:cNvPr>
          <p:cNvGrpSpPr>
            <a:grpSpLocks/>
          </p:cNvGrpSpPr>
          <p:nvPr/>
        </p:nvGrpSpPr>
        <p:grpSpPr bwMode="auto">
          <a:xfrm>
            <a:off x="4127500" y="5776913"/>
            <a:ext cx="3779838" cy="1295400"/>
            <a:chOff x="4127753" y="5128628"/>
            <a:chExt cx="3780413" cy="1297311"/>
          </a:xfrm>
        </p:grpSpPr>
        <p:sp>
          <p:nvSpPr>
            <p:cNvPr id="454" name="TextBox 453">
              <a:extLst>
                <a:ext uri="{FF2B5EF4-FFF2-40B4-BE49-F238E27FC236}">
                  <a16:creationId xmlns:a16="http://schemas.microsoft.com/office/drawing/2014/main" id="{26B22618-3998-4851-B706-977EBF97B9BE}"/>
                </a:ext>
              </a:extLst>
            </p:cNvPr>
            <p:cNvSpPr txBox="1"/>
            <p:nvPr/>
          </p:nvSpPr>
          <p:spPr>
            <a:xfrm rot="19266962">
              <a:off x="4127753" y="5128628"/>
              <a:ext cx="462033" cy="1081093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TV</a:t>
              </a:r>
            </a:p>
          </p:txBody>
        </p:sp>
        <p:sp>
          <p:nvSpPr>
            <p:cNvPr id="455" name="TextBox 454">
              <a:extLst>
                <a:ext uri="{FF2B5EF4-FFF2-40B4-BE49-F238E27FC236}">
                  <a16:creationId xmlns:a16="http://schemas.microsoft.com/office/drawing/2014/main" id="{1155945D-DD66-4091-BC3C-DA02A13427A8}"/>
                </a:ext>
              </a:extLst>
            </p:cNvPr>
            <p:cNvSpPr txBox="1"/>
            <p:nvPr/>
          </p:nvSpPr>
          <p:spPr>
            <a:xfrm rot="19266962">
              <a:off x="4980371" y="5128628"/>
              <a:ext cx="462032" cy="129572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N. Papers</a:t>
              </a:r>
            </a:p>
          </p:txBody>
        </p:sp>
        <p:sp>
          <p:nvSpPr>
            <p:cNvPr id="456" name="TextBox 455">
              <a:extLst>
                <a:ext uri="{FF2B5EF4-FFF2-40B4-BE49-F238E27FC236}">
                  <a16:creationId xmlns:a16="http://schemas.microsoft.com/office/drawing/2014/main" id="{FEA06C3C-D5DF-4717-9CF3-C683D33623A8}"/>
                </a:ext>
              </a:extLst>
            </p:cNvPr>
            <p:cNvSpPr txBox="1"/>
            <p:nvPr/>
          </p:nvSpPr>
          <p:spPr>
            <a:xfrm rot="19266962">
              <a:off x="5856804" y="5128628"/>
              <a:ext cx="460445" cy="129572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Internet</a:t>
              </a:r>
            </a:p>
          </p:txBody>
        </p:sp>
        <p:sp>
          <p:nvSpPr>
            <p:cNvPr id="457" name="TextBox 456">
              <a:extLst>
                <a:ext uri="{FF2B5EF4-FFF2-40B4-BE49-F238E27FC236}">
                  <a16:creationId xmlns:a16="http://schemas.microsoft.com/office/drawing/2014/main" id="{2A7A2D94-2333-4168-82BD-2718CCA2090C}"/>
                </a:ext>
              </a:extLst>
            </p:cNvPr>
            <p:cNvSpPr txBox="1"/>
            <p:nvPr/>
          </p:nvSpPr>
          <p:spPr>
            <a:xfrm rot="19266962">
              <a:off x="6720535" y="5128628"/>
              <a:ext cx="460445" cy="1297311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S. Media</a:t>
              </a:r>
            </a:p>
          </p:txBody>
        </p:sp>
        <p:sp>
          <p:nvSpPr>
            <p:cNvPr id="458" name="TextBox 457">
              <a:extLst>
                <a:ext uri="{FF2B5EF4-FFF2-40B4-BE49-F238E27FC236}">
                  <a16:creationId xmlns:a16="http://schemas.microsoft.com/office/drawing/2014/main" id="{E3E17650-5D71-401A-8C9D-3E829F012A7F}"/>
                </a:ext>
              </a:extLst>
            </p:cNvPr>
            <p:cNvSpPr txBox="1"/>
            <p:nvPr/>
          </p:nvSpPr>
          <p:spPr>
            <a:xfrm rot="19266962">
              <a:off x="7446133" y="5138167"/>
              <a:ext cx="462033" cy="833077"/>
            </a:xfrm>
            <a:prstGeom prst="rect">
              <a:avLst/>
            </a:prstGeom>
            <a:noFill/>
          </p:spPr>
          <p:txBody>
            <a:bodyPr vert="vert">
              <a:spAutoFit/>
            </a:bodyPr>
            <a:lstStyle/>
            <a:p>
              <a:pPr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Other</a:t>
              </a:r>
            </a:p>
          </p:txBody>
        </p:sp>
      </p:grpSp>
      <p:grpSp>
        <p:nvGrpSpPr>
          <p:cNvPr id="4" name="Group 452">
            <a:extLst>
              <a:ext uri="{FF2B5EF4-FFF2-40B4-BE49-F238E27FC236}">
                <a16:creationId xmlns:a16="http://schemas.microsoft.com/office/drawing/2014/main" id="{42F2D462-F060-40DF-A74B-BED2D962C5F8}"/>
              </a:ext>
            </a:extLst>
          </p:cNvPr>
          <p:cNvGrpSpPr>
            <a:grpSpLocks/>
          </p:cNvGrpSpPr>
          <p:nvPr/>
        </p:nvGrpSpPr>
        <p:grpSpPr bwMode="auto">
          <a:xfrm>
            <a:off x="3492500" y="5876925"/>
            <a:ext cx="4608513" cy="144463"/>
            <a:chOff x="3491880" y="5229004"/>
            <a:chExt cx="4608309" cy="144625"/>
          </a:xfrm>
        </p:grpSpPr>
        <p:cxnSp>
          <p:nvCxnSpPr>
            <p:cNvPr id="439" name="Straight Arrow Connector 438">
              <a:extLst>
                <a:ext uri="{FF2B5EF4-FFF2-40B4-BE49-F238E27FC236}">
                  <a16:creationId xmlns:a16="http://schemas.microsoft.com/office/drawing/2014/main" id="{A7FA2144-EFC0-4381-B398-1E513FFCC8AD}"/>
                </a:ext>
              </a:extLst>
            </p:cNvPr>
            <p:cNvCxnSpPr/>
            <p:nvPr/>
          </p:nvCxnSpPr>
          <p:spPr>
            <a:xfrm>
              <a:off x="3491880" y="5229004"/>
              <a:ext cx="4608309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E66126DE-6037-4ED2-9C1A-1806512098F2}"/>
                </a:ext>
              </a:extLst>
            </p:cNvPr>
            <p:cNvCxnSpPr/>
            <p:nvPr/>
          </p:nvCxnSpPr>
          <p:spPr>
            <a:xfrm>
              <a:off x="3779205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010DCD32-AB75-4BF8-BABD-AF7C371FF438}"/>
                </a:ext>
              </a:extLst>
            </p:cNvPr>
            <p:cNvCxnSpPr/>
            <p:nvPr/>
          </p:nvCxnSpPr>
          <p:spPr>
            <a:xfrm>
              <a:off x="4355442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26311EBE-00BB-415C-9F19-F28A5C75B0C4}"/>
                </a:ext>
              </a:extLst>
            </p:cNvPr>
            <p:cNvCxnSpPr/>
            <p:nvPr/>
          </p:nvCxnSpPr>
          <p:spPr>
            <a:xfrm>
              <a:off x="4644354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Straight Connector 443">
              <a:extLst>
                <a:ext uri="{FF2B5EF4-FFF2-40B4-BE49-F238E27FC236}">
                  <a16:creationId xmlns:a16="http://schemas.microsoft.com/office/drawing/2014/main" id="{4F9D8FB4-E059-4FF0-B780-19FAF0FB2936}"/>
                </a:ext>
              </a:extLst>
            </p:cNvPr>
            <p:cNvCxnSpPr/>
            <p:nvPr/>
          </p:nvCxnSpPr>
          <p:spPr>
            <a:xfrm>
              <a:off x="5219004" y="5229004"/>
              <a:ext cx="1588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EE8D781B-63BC-45B4-B0DF-9B9B09AA90FE}"/>
                </a:ext>
              </a:extLst>
            </p:cNvPr>
            <p:cNvCxnSpPr/>
            <p:nvPr/>
          </p:nvCxnSpPr>
          <p:spPr>
            <a:xfrm>
              <a:off x="5507916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24A33EC6-33D0-4CA4-B4A1-DA7E8A0BAEFE}"/>
                </a:ext>
              </a:extLst>
            </p:cNvPr>
            <p:cNvCxnSpPr/>
            <p:nvPr/>
          </p:nvCxnSpPr>
          <p:spPr>
            <a:xfrm>
              <a:off x="6084153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DF207D7A-AFB1-4A41-99E0-444A7E873463}"/>
                </a:ext>
              </a:extLst>
            </p:cNvPr>
            <p:cNvCxnSpPr/>
            <p:nvPr/>
          </p:nvCxnSpPr>
          <p:spPr>
            <a:xfrm>
              <a:off x="6371478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E6E81C4A-55B9-4F8C-8D53-E5BE7547BDD9}"/>
                </a:ext>
              </a:extLst>
            </p:cNvPr>
            <p:cNvCxnSpPr/>
            <p:nvPr/>
          </p:nvCxnSpPr>
          <p:spPr>
            <a:xfrm>
              <a:off x="6947715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E5513A4C-F1E1-436D-A492-DB3F77EA5F67}"/>
                </a:ext>
              </a:extLst>
            </p:cNvPr>
            <p:cNvCxnSpPr/>
            <p:nvPr/>
          </p:nvCxnSpPr>
          <p:spPr>
            <a:xfrm>
              <a:off x="7235039" y="5229004"/>
              <a:ext cx="1588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E9861809-86B5-4479-987B-8B5B8745E2FC}"/>
                </a:ext>
              </a:extLst>
            </p:cNvPr>
            <p:cNvCxnSpPr/>
            <p:nvPr/>
          </p:nvCxnSpPr>
          <p:spPr>
            <a:xfrm>
              <a:off x="7811277" y="5229004"/>
              <a:ext cx="0" cy="144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52" name="Table 451">
            <a:extLst>
              <a:ext uri="{FF2B5EF4-FFF2-40B4-BE49-F238E27FC236}">
                <a16:creationId xmlns:a16="http://schemas.microsoft.com/office/drawing/2014/main" id="{56DFE53C-FC5C-49AC-AC15-B2827E807B39}"/>
              </a:ext>
            </a:extLst>
          </p:cNvPr>
          <p:cNvGraphicFramePr>
            <a:graphicFrameLocks noGrp="1"/>
          </p:cNvGraphicFramePr>
          <p:nvPr/>
        </p:nvGraphicFramePr>
        <p:xfrm>
          <a:off x="107950" y="381000"/>
          <a:ext cx="8856664" cy="146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9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Age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TV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Newspapers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Internet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Social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</a:rPr>
                        <a:t> Media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Other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GB" sz="1800" b="0" baseline="0" dirty="0">
                          <a:solidFill>
                            <a:schemeClr val="tx1"/>
                          </a:solidFill>
                        </a:rPr>
                        <a:t> - 20</a:t>
                      </a:r>
                      <a:endParaRPr lang="en-GB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21 – 40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41 +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1437" marR="91437" marT="45740" marB="457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99">
            <a:extLst>
              <a:ext uri="{FF2B5EF4-FFF2-40B4-BE49-F238E27FC236}">
                <a16:creationId xmlns:a16="http://schemas.microsoft.com/office/drawing/2014/main" id="{BCF5F7EC-3438-446E-AE0E-945C93B90DC6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1844675"/>
            <a:ext cx="720725" cy="4176713"/>
            <a:chOff x="2771800" y="1484784"/>
            <a:chExt cx="720080" cy="4176464"/>
          </a:xfrm>
        </p:grpSpPr>
        <p:cxnSp>
          <p:nvCxnSpPr>
            <p:cNvPr id="438" name="Straight Arrow Connector 437">
              <a:extLst>
                <a:ext uri="{FF2B5EF4-FFF2-40B4-BE49-F238E27FC236}">
                  <a16:creationId xmlns:a16="http://schemas.microsoft.com/office/drawing/2014/main" id="{340A4A29-4EE4-4FB2-8B54-1628A584D3BF}"/>
                </a:ext>
              </a:extLst>
            </p:cNvPr>
            <p:cNvCxnSpPr/>
            <p:nvPr/>
          </p:nvCxnSpPr>
          <p:spPr>
            <a:xfrm flipH="1" flipV="1">
              <a:off x="3491880" y="1556218"/>
              <a:ext cx="0" cy="39605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90B01D40-BAD5-4F78-A342-9011F2AD5BE5}"/>
                </a:ext>
              </a:extLst>
            </p:cNvPr>
            <p:cNvCxnSpPr/>
            <p:nvPr/>
          </p:nvCxnSpPr>
          <p:spPr>
            <a:xfrm flipH="1" flipV="1">
              <a:off x="3347547" y="5516794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8A727288-6BF1-4E0C-88AE-C625A86CF6AA}"/>
                </a:ext>
              </a:extLst>
            </p:cNvPr>
            <p:cNvCxnSpPr/>
            <p:nvPr/>
          </p:nvCxnSpPr>
          <p:spPr>
            <a:xfrm flipH="1" flipV="1">
              <a:off x="3347547" y="5229474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3" name="Straight Connector 452">
              <a:extLst>
                <a:ext uri="{FF2B5EF4-FFF2-40B4-BE49-F238E27FC236}">
                  <a16:creationId xmlns:a16="http://schemas.microsoft.com/office/drawing/2014/main" id="{F05AFEDB-A3A5-4F0A-B901-9EA72C28D4A2}"/>
                </a:ext>
              </a:extLst>
            </p:cNvPr>
            <p:cNvCxnSpPr/>
            <p:nvPr/>
          </p:nvCxnSpPr>
          <p:spPr>
            <a:xfrm flipH="1" flipV="1">
              <a:off x="3347547" y="4940566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0A3BD735-7666-430F-891A-1D757F677808}"/>
                </a:ext>
              </a:extLst>
            </p:cNvPr>
            <p:cNvCxnSpPr/>
            <p:nvPr/>
          </p:nvCxnSpPr>
          <p:spPr>
            <a:xfrm flipH="1" flipV="1">
              <a:off x="3347547" y="4653245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9E44F3B6-92CF-4C94-92BE-B88DB0009C45}"/>
                </a:ext>
              </a:extLst>
            </p:cNvPr>
            <p:cNvCxnSpPr/>
            <p:nvPr/>
          </p:nvCxnSpPr>
          <p:spPr>
            <a:xfrm flipH="1" flipV="1">
              <a:off x="3347547" y="4365925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1" name="Straight Connector 460">
              <a:extLst>
                <a:ext uri="{FF2B5EF4-FFF2-40B4-BE49-F238E27FC236}">
                  <a16:creationId xmlns:a16="http://schemas.microsoft.com/office/drawing/2014/main" id="{F67ADA5E-4FA5-40D2-976F-7FF9DA33C3C7}"/>
                </a:ext>
              </a:extLst>
            </p:cNvPr>
            <p:cNvCxnSpPr/>
            <p:nvPr/>
          </p:nvCxnSpPr>
          <p:spPr>
            <a:xfrm flipH="1" flipV="1">
              <a:off x="3347547" y="407701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6DD00761-DA8C-4FE6-A021-9775C8B401E3}"/>
                </a:ext>
              </a:extLst>
            </p:cNvPr>
            <p:cNvCxnSpPr/>
            <p:nvPr/>
          </p:nvCxnSpPr>
          <p:spPr>
            <a:xfrm flipH="1" flipV="1">
              <a:off x="3347547" y="3789697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4" name="Straight Connector 463">
              <a:extLst>
                <a:ext uri="{FF2B5EF4-FFF2-40B4-BE49-F238E27FC236}">
                  <a16:creationId xmlns:a16="http://schemas.microsoft.com/office/drawing/2014/main" id="{664450E1-B89B-4DAF-BFBA-9E29503EC937}"/>
                </a:ext>
              </a:extLst>
            </p:cNvPr>
            <p:cNvCxnSpPr/>
            <p:nvPr/>
          </p:nvCxnSpPr>
          <p:spPr>
            <a:xfrm flipH="1" flipV="1">
              <a:off x="3347547" y="3500789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74DD4352-04B0-4EDB-9D9F-67AF74DEE530}"/>
                </a:ext>
              </a:extLst>
            </p:cNvPr>
            <p:cNvCxnSpPr/>
            <p:nvPr/>
          </p:nvCxnSpPr>
          <p:spPr>
            <a:xfrm flipH="1" flipV="1">
              <a:off x="3347547" y="3213469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8" name="Straight Connector 477">
              <a:extLst>
                <a:ext uri="{FF2B5EF4-FFF2-40B4-BE49-F238E27FC236}">
                  <a16:creationId xmlns:a16="http://schemas.microsoft.com/office/drawing/2014/main" id="{A352080A-F80D-4585-95F2-B998C93F197D}"/>
                </a:ext>
              </a:extLst>
            </p:cNvPr>
            <p:cNvCxnSpPr/>
            <p:nvPr/>
          </p:nvCxnSpPr>
          <p:spPr>
            <a:xfrm flipH="1" flipV="1">
              <a:off x="3347547" y="2926148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9" name="Straight Connector 478">
              <a:extLst>
                <a:ext uri="{FF2B5EF4-FFF2-40B4-BE49-F238E27FC236}">
                  <a16:creationId xmlns:a16="http://schemas.microsoft.com/office/drawing/2014/main" id="{8A6ECFF9-A69E-429C-BF69-6BED69B27F9B}"/>
                </a:ext>
              </a:extLst>
            </p:cNvPr>
            <p:cNvCxnSpPr/>
            <p:nvPr/>
          </p:nvCxnSpPr>
          <p:spPr>
            <a:xfrm flipH="1" flipV="1">
              <a:off x="3347547" y="2637240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1" name="Straight Connector 480">
              <a:extLst>
                <a:ext uri="{FF2B5EF4-FFF2-40B4-BE49-F238E27FC236}">
                  <a16:creationId xmlns:a16="http://schemas.microsoft.com/office/drawing/2014/main" id="{ABC5B595-35FB-4714-9354-00CDA6447571}"/>
                </a:ext>
              </a:extLst>
            </p:cNvPr>
            <p:cNvCxnSpPr/>
            <p:nvPr/>
          </p:nvCxnSpPr>
          <p:spPr>
            <a:xfrm flipH="1" flipV="1">
              <a:off x="3347547" y="2349920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2" name="Straight Connector 481">
              <a:extLst>
                <a:ext uri="{FF2B5EF4-FFF2-40B4-BE49-F238E27FC236}">
                  <a16:creationId xmlns:a16="http://schemas.microsoft.com/office/drawing/2014/main" id="{2816C776-839B-495B-B6F1-E09FEC82B84A}"/>
                </a:ext>
              </a:extLst>
            </p:cNvPr>
            <p:cNvCxnSpPr/>
            <p:nvPr/>
          </p:nvCxnSpPr>
          <p:spPr>
            <a:xfrm flipH="1" flipV="1">
              <a:off x="3347547" y="2061013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3" name="Straight Connector 482">
              <a:extLst>
                <a:ext uri="{FF2B5EF4-FFF2-40B4-BE49-F238E27FC236}">
                  <a16:creationId xmlns:a16="http://schemas.microsoft.com/office/drawing/2014/main" id="{215604CA-B98D-413B-AB4D-88D2FC9EE58E}"/>
                </a:ext>
              </a:extLst>
            </p:cNvPr>
            <p:cNvCxnSpPr/>
            <p:nvPr/>
          </p:nvCxnSpPr>
          <p:spPr>
            <a:xfrm flipH="1" flipV="1">
              <a:off x="3347547" y="1773692"/>
              <a:ext cx="14433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91" name="TextBox 481">
              <a:extLst>
                <a:ext uri="{FF2B5EF4-FFF2-40B4-BE49-F238E27FC236}">
                  <a16:creationId xmlns:a16="http://schemas.microsoft.com/office/drawing/2014/main" id="{356CA274-5248-417B-89C1-2493FE1E91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32269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8292" name="TextBox 482">
              <a:extLst>
                <a:ext uri="{FF2B5EF4-FFF2-40B4-BE49-F238E27FC236}">
                  <a16:creationId xmlns:a16="http://schemas.microsoft.com/office/drawing/2014/main" id="{F0EBA113-D153-4CFB-A32A-CF9E40B91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5034662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8293" name="TextBox 483">
              <a:extLst>
                <a:ext uri="{FF2B5EF4-FFF2-40B4-BE49-F238E27FC236}">
                  <a16:creationId xmlns:a16="http://schemas.microsoft.com/office/drawing/2014/main" id="{DAF04FCE-751F-474B-BFAE-2483B95548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4746630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8294" name="TextBox 484">
              <a:extLst>
                <a:ext uri="{FF2B5EF4-FFF2-40B4-BE49-F238E27FC236}">
                  <a16:creationId xmlns:a16="http://schemas.microsoft.com/office/drawing/2014/main" id="{9189DD76-F661-400A-AC18-814676D06C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458598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8295" name="TextBox 487">
              <a:extLst>
                <a:ext uri="{FF2B5EF4-FFF2-40B4-BE49-F238E27FC236}">
                  <a16:creationId xmlns:a16="http://schemas.microsoft.com/office/drawing/2014/main" id="{4817D7AD-DA3D-493A-A634-1D36B7CAB2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417056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8296" name="TextBox 488">
              <a:extLst>
                <a:ext uri="{FF2B5EF4-FFF2-40B4-BE49-F238E27FC236}">
                  <a16:creationId xmlns:a16="http://schemas.microsoft.com/office/drawing/2014/main" id="{5EEE1422-0869-4AB3-991E-180DF0B7F2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882534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8297" name="TextBox 489">
              <a:extLst>
                <a:ext uri="{FF2B5EF4-FFF2-40B4-BE49-F238E27FC236}">
                  <a16:creationId xmlns:a16="http://schemas.microsoft.com/office/drawing/2014/main" id="{C6FEBE31-5692-43AB-B9EA-E84DB8674B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594502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8298" name="TextBox 490">
              <a:extLst>
                <a:ext uri="{FF2B5EF4-FFF2-40B4-BE49-F238E27FC236}">
                  <a16:creationId xmlns:a16="http://schemas.microsoft.com/office/drawing/2014/main" id="{CF29A0C8-6B5B-48D8-B638-ED54060ACF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3306470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8299" name="TextBox 491">
              <a:extLst>
                <a:ext uri="{FF2B5EF4-FFF2-40B4-BE49-F238E27FC236}">
                  <a16:creationId xmlns:a16="http://schemas.microsoft.com/office/drawing/2014/main" id="{8CBB9718-B01A-4940-B8BE-389EB71D44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2" y="301843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8300" name="TextBox 492">
              <a:extLst>
                <a:ext uri="{FF2B5EF4-FFF2-40B4-BE49-F238E27FC236}">
                  <a16:creationId xmlns:a16="http://schemas.microsoft.com/office/drawing/2014/main" id="{A5D0DE0D-DDB6-4071-95FA-29E86D6B23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1393" y="2730406"/>
              <a:ext cx="29847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8301" name="TextBox 493">
              <a:extLst>
                <a:ext uri="{FF2B5EF4-FFF2-40B4-BE49-F238E27FC236}">
                  <a16:creationId xmlns:a16="http://schemas.microsoft.com/office/drawing/2014/main" id="{63C7EA32-60F9-4146-906F-18380F9847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2442374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8302" name="TextBox 494">
              <a:extLst>
                <a:ext uri="{FF2B5EF4-FFF2-40B4-BE49-F238E27FC236}">
                  <a16:creationId xmlns:a16="http://schemas.microsoft.com/office/drawing/2014/main" id="{A1A8541B-9B06-41BD-95F5-80A2C6CEC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2840" y="2154342"/>
              <a:ext cx="3970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8303" name="TextBox 495">
              <a:extLst>
                <a:ext uri="{FF2B5EF4-FFF2-40B4-BE49-F238E27FC236}">
                  <a16:creationId xmlns:a16="http://schemas.microsoft.com/office/drawing/2014/main" id="{A9FEA413-4A24-4EE7-B084-65C4CCCB98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1866310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8304" name="TextBox 496">
              <a:extLst>
                <a:ext uri="{FF2B5EF4-FFF2-40B4-BE49-F238E27FC236}">
                  <a16:creationId xmlns:a16="http://schemas.microsoft.com/office/drawing/2014/main" id="{899DC97D-79A6-47EE-A297-2633E528E6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7580" y="1578278"/>
              <a:ext cx="41229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529" name="TextBox 528">
              <a:extLst>
                <a:ext uri="{FF2B5EF4-FFF2-40B4-BE49-F238E27FC236}">
                  <a16:creationId xmlns:a16="http://schemas.microsoft.com/office/drawing/2014/main" id="{06E1CA56-7D02-4A58-8AE2-413C87D44545}"/>
                </a:ext>
              </a:extLst>
            </p:cNvPr>
            <p:cNvSpPr txBox="1"/>
            <p:nvPr/>
          </p:nvSpPr>
          <p:spPr>
            <a:xfrm>
              <a:off x="2771800" y="1484784"/>
              <a:ext cx="461665" cy="4032447"/>
            </a:xfrm>
            <a:prstGeom prst="rect">
              <a:avLst/>
            </a:prstGeom>
            <a:noFill/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GB" b="1" dirty="0">
                  <a:latin typeface="Arial" charset="0"/>
                  <a:cs typeface="Arial" charset="0"/>
                </a:rPr>
                <a:t>Frequency</a:t>
              </a:r>
            </a:p>
          </p:txBody>
        </p:sp>
      </p:grpSp>
      <p:sp>
        <p:nvSpPr>
          <p:cNvPr id="531" name="Rectangle 530">
            <a:extLst>
              <a:ext uri="{FF2B5EF4-FFF2-40B4-BE49-F238E27FC236}">
                <a16:creationId xmlns:a16="http://schemas.microsoft.com/office/drawing/2014/main" id="{8AE9EE3B-A767-45D0-96D4-E49C2998BC53}"/>
              </a:ext>
            </a:extLst>
          </p:cNvPr>
          <p:cNvSpPr/>
          <p:nvPr/>
        </p:nvSpPr>
        <p:spPr>
          <a:xfrm>
            <a:off x="3779838" y="5300663"/>
            <a:ext cx="576262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2" name="Rectangle 531">
            <a:extLst>
              <a:ext uri="{FF2B5EF4-FFF2-40B4-BE49-F238E27FC236}">
                <a16:creationId xmlns:a16="http://schemas.microsoft.com/office/drawing/2014/main" id="{F8C2FE37-4A98-47E3-98A9-28EDDD20FF20}"/>
              </a:ext>
            </a:extLst>
          </p:cNvPr>
          <p:cNvSpPr/>
          <p:nvPr/>
        </p:nvSpPr>
        <p:spPr>
          <a:xfrm>
            <a:off x="3779838" y="4437063"/>
            <a:ext cx="576262" cy="8636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3" name="Rectangle 532">
            <a:extLst>
              <a:ext uri="{FF2B5EF4-FFF2-40B4-BE49-F238E27FC236}">
                <a16:creationId xmlns:a16="http://schemas.microsoft.com/office/drawing/2014/main" id="{26804CCB-55C6-491C-B4C2-FB2D35AEECA8}"/>
              </a:ext>
            </a:extLst>
          </p:cNvPr>
          <p:cNvSpPr/>
          <p:nvPr/>
        </p:nvSpPr>
        <p:spPr>
          <a:xfrm>
            <a:off x="3779838" y="2997200"/>
            <a:ext cx="576262" cy="1439863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5" name="Rectangle 534">
            <a:extLst>
              <a:ext uri="{FF2B5EF4-FFF2-40B4-BE49-F238E27FC236}">
                <a16:creationId xmlns:a16="http://schemas.microsoft.com/office/drawing/2014/main" id="{7A60CEA2-78E7-4069-A025-33DC769A462D}"/>
              </a:ext>
            </a:extLst>
          </p:cNvPr>
          <p:cNvSpPr/>
          <p:nvPr/>
        </p:nvSpPr>
        <p:spPr>
          <a:xfrm>
            <a:off x="4643438" y="5300663"/>
            <a:ext cx="576262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6" name="Rectangle 535">
            <a:extLst>
              <a:ext uri="{FF2B5EF4-FFF2-40B4-BE49-F238E27FC236}">
                <a16:creationId xmlns:a16="http://schemas.microsoft.com/office/drawing/2014/main" id="{538C2FB7-29A8-4C14-9579-E714CD335AFC}"/>
              </a:ext>
            </a:extLst>
          </p:cNvPr>
          <p:cNvSpPr/>
          <p:nvPr/>
        </p:nvSpPr>
        <p:spPr>
          <a:xfrm>
            <a:off x="4643438" y="3860800"/>
            <a:ext cx="576262" cy="1439863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7" name="Rectangle 536">
            <a:extLst>
              <a:ext uri="{FF2B5EF4-FFF2-40B4-BE49-F238E27FC236}">
                <a16:creationId xmlns:a16="http://schemas.microsoft.com/office/drawing/2014/main" id="{2B39FF4A-B66C-46DC-8202-2F070C61A52E}"/>
              </a:ext>
            </a:extLst>
          </p:cNvPr>
          <p:cNvSpPr/>
          <p:nvPr/>
        </p:nvSpPr>
        <p:spPr>
          <a:xfrm>
            <a:off x="5508625" y="4437063"/>
            <a:ext cx="576263" cy="14398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8" name="Rectangle 537">
            <a:extLst>
              <a:ext uri="{FF2B5EF4-FFF2-40B4-BE49-F238E27FC236}">
                <a16:creationId xmlns:a16="http://schemas.microsoft.com/office/drawing/2014/main" id="{E69D5552-1516-4E5B-8F76-C4EDDA68D3C6}"/>
              </a:ext>
            </a:extLst>
          </p:cNvPr>
          <p:cNvSpPr/>
          <p:nvPr/>
        </p:nvSpPr>
        <p:spPr>
          <a:xfrm>
            <a:off x="5508625" y="2708275"/>
            <a:ext cx="576263" cy="1728788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39" name="Rectangle 538">
            <a:extLst>
              <a:ext uri="{FF2B5EF4-FFF2-40B4-BE49-F238E27FC236}">
                <a16:creationId xmlns:a16="http://schemas.microsoft.com/office/drawing/2014/main" id="{AA3B7885-12E9-4EA7-BB66-930FB1E14AC9}"/>
              </a:ext>
            </a:extLst>
          </p:cNvPr>
          <p:cNvSpPr/>
          <p:nvPr/>
        </p:nvSpPr>
        <p:spPr>
          <a:xfrm>
            <a:off x="5508625" y="2133600"/>
            <a:ext cx="576263" cy="57467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0" name="Rectangle 539">
            <a:extLst>
              <a:ext uri="{FF2B5EF4-FFF2-40B4-BE49-F238E27FC236}">
                <a16:creationId xmlns:a16="http://schemas.microsoft.com/office/drawing/2014/main" id="{EBA02F06-F531-4C84-B057-95B623D7BEC9}"/>
              </a:ext>
            </a:extLst>
          </p:cNvPr>
          <p:cNvSpPr/>
          <p:nvPr/>
        </p:nvSpPr>
        <p:spPr>
          <a:xfrm>
            <a:off x="6372225" y="3860800"/>
            <a:ext cx="576263" cy="2016125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1" name="Rectangle 540">
            <a:extLst>
              <a:ext uri="{FF2B5EF4-FFF2-40B4-BE49-F238E27FC236}">
                <a16:creationId xmlns:a16="http://schemas.microsoft.com/office/drawing/2014/main" id="{1889514C-A20C-43C7-BF0C-6B4F273FC090}"/>
              </a:ext>
            </a:extLst>
          </p:cNvPr>
          <p:cNvSpPr/>
          <p:nvPr/>
        </p:nvSpPr>
        <p:spPr>
          <a:xfrm>
            <a:off x="6372225" y="2997200"/>
            <a:ext cx="576263" cy="863600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9937927D-8E24-4FF9-8929-D3B92C8F4A51}"/>
              </a:ext>
            </a:extLst>
          </p:cNvPr>
          <p:cNvSpPr/>
          <p:nvPr/>
        </p:nvSpPr>
        <p:spPr>
          <a:xfrm>
            <a:off x="6372225" y="2420938"/>
            <a:ext cx="576263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3" name="Rectangle 542">
            <a:extLst>
              <a:ext uri="{FF2B5EF4-FFF2-40B4-BE49-F238E27FC236}">
                <a16:creationId xmlns:a16="http://schemas.microsoft.com/office/drawing/2014/main" id="{59BF3816-1B41-4AA2-8C28-6BFB1AA9F77C}"/>
              </a:ext>
            </a:extLst>
          </p:cNvPr>
          <p:cNvSpPr/>
          <p:nvPr/>
        </p:nvSpPr>
        <p:spPr>
          <a:xfrm>
            <a:off x="7235825" y="5589588"/>
            <a:ext cx="576263" cy="287337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4" name="Rectangle 543">
            <a:extLst>
              <a:ext uri="{FF2B5EF4-FFF2-40B4-BE49-F238E27FC236}">
                <a16:creationId xmlns:a16="http://schemas.microsoft.com/office/drawing/2014/main" id="{785B0621-02E1-4FE1-886F-897408F04540}"/>
              </a:ext>
            </a:extLst>
          </p:cNvPr>
          <p:cNvSpPr/>
          <p:nvPr/>
        </p:nvSpPr>
        <p:spPr>
          <a:xfrm>
            <a:off x="7235825" y="5013325"/>
            <a:ext cx="576263" cy="576263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5" name="Rectangle 544">
            <a:extLst>
              <a:ext uri="{FF2B5EF4-FFF2-40B4-BE49-F238E27FC236}">
                <a16:creationId xmlns:a16="http://schemas.microsoft.com/office/drawing/2014/main" id="{B207D458-032E-46DE-8BC3-E4ECC690E454}"/>
              </a:ext>
            </a:extLst>
          </p:cNvPr>
          <p:cNvSpPr/>
          <p:nvPr/>
        </p:nvSpPr>
        <p:spPr>
          <a:xfrm>
            <a:off x="7235825" y="4437063"/>
            <a:ext cx="576263" cy="57626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6" name="Rectangle 545">
            <a:extLst>
              <a:ext uri="{FF2B5EF4-FFF2-40B4-BE49-F238E27FC236}">
                <a16:creationId xmlns:a16="http://schemas.microsoft.com/office/drawing/2014/main" id="{756F4BDF-3B77-435A-B019-2FA482F999B0}"/>
              </a:ext>
            </a:extLst>
          </p:cNvPr>
          <p:cNvSpPr/>
          <p:nvPr/>
        </p:nvSpPr>
        <p:spPr>
          <a:xfrm>
            <a:off x="7380288" y="1916113"/>
            <a:ext cx="1655762" cy="14414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GB" b="1" u="sng" dirty="0"/>
              <a:t>Key:</a:t>
            </a:r>
          </a:p>
        </p:txBody>
      </p:sp>
      <p:sp>
        <p:nvSpPr>
          <p:cNvPr id="547" name="Rectangle 546">
            <a:extLst>
              <a:ext uri="{FF2B5EF4-FFF2-40B4-BE49-F238E27FC236}">
                <a16:creationId xmlns:a16="http://schemas.microsoft.com/office/drawing/2014/main" id="{A9FB28B9-12D5-4F0F-A882-588DF3BCC454}"/>
              </a:ext>
            </a:extLst>
          </p:cNvPr>
          <p:cNvSpPr/>
          <p:nvPr/>
        </p:nvSpPr>
        <p:spPr>
          <a:xfrm>
            <a:off x="7524750" y="2276475"/>
            <a:ext cx="215900" cy="2159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C7DC74E4-5345-41EE-84DC-BFB9FB875F15}"/>
              </a:ext>
            </a:extLst>
          </p:cNvPr>
          <p:cNvSpPr/>
          <p:nvPr/>
        </p:nvSpPr>
        <p:spPr>
          <a:xfrm>
            <a:off x="7524750" y="2636838"/>
            <a:ext cx="215900" cy="215900"/>
          </a:xfrm>
          <a:prstGeom prst="rect">
            <a:avLst/>
          </a:prstGeom>
          <a:solidFill>
            <a:srgbClr val="FF3399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49" name="TextBox 548">
            <a:extLst>
              <a:ext uri="{FF2B5EF4-FFF2-40B4-BE49-F238E27FC236}">
                <a16:creationId xmlns:a16="http://schemas.microsoft.com/office/drawing/2014/main" id="{B535908A-3EEA-4BF8-8F53-0F73E568E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2195513"/>
            <a:ext cx="903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10 - 20</a:t>
            </a:r>
          </a:p>
        </p:txBody>
      </p:sp>
      <p:sp>
        <p:nvSpPr>
          <p:cNvPr id="550" name="TextBox 549">
            <a:extLst>
              <a:ext uri="{FF2B5EF4-FFF2-40B4-BE49-F238E27FC236}">
                <a16:creationId xmlns:a16="http://schemas.microsoft.com/office/drawing/2014/main" id="{5C0A229F-322E-475B-B7DB-230460311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2565400"/>
            <a:ext cx="903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21 - 40</a:t>
            </a:r>
          </a:p>
        </p:txBody>
      </p:sp>
      <p:sp>
        <p:nvSpPr>
          <p:cNvPr id="551" name="Rectangle 550">
            <a:extLst>
              <a:ext uri="{FF2B5EF4-FFF2-40B4-BE49-F238E27FC236}">
                <a16:creationId xmlns:a16="http://schemas.microsoft.com/office/drawing/2014/main" id="{F2D19F00-13D5-42F1-A654-68153DFE7E70}"/>
              </a:ext>
            </a:extLst>
          </p:cNvPr>
          <p:cNvSpPr/>
          <p:nvPr/>
        </p:nvSpPr>
        <p:spPr>
          <a:xfrm>
            <a:off x="7524750" y="2987675"/>
            <a:ext cx="215900" cy="2159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  <p:sp>
        <p:nvSpPr>
          <p:cNvPr id="552" name="TextBox 551">
            <a:extLst>
              <a:ext uri="{FF2B5EF4-FFF2-40B4-BE49-F238E27FC236}">
                <a16:creationId xmlns:a16="http://schemas.microsoft.com/office/drawing/2014/main" id="{A04C8D26-E15A-45CA-A274-71AC00981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2916238"/>
            <a:ext cx="576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40+</a:t>
            </a:r>
          </a:p>
        </p:txBody>
      </p:sp>
      <p:sp>
        <p:nvSpPr>
          <p:cNvPr id="553" name="Rectangle 552">
            <a:extLst>
              <a:ext uri="{FF2B5EF4-FFF2-40B4-BE49-F238E27FC236}">
                <a16:creationId xmlns:a16="http://schemas.microsoft.com/office/drawing/2014/main" id="{0995212E-0B4F-4DA3-A490-136B3BA9828F}"/>
              </a:ext>
            </a:extLst>
          </p:cNvPr>
          <p:cNvSpPr/>
          <p:nvPr/>
        </p:nvSpPr>
        <p:spPr>
          <a:xfrm>
            <a:off x="3779838" y="5300663"/>
            <a:ext cx="576262" cy="57626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4" name="Rectangle 553">
            <a:extLst>
              <a:ext uri="{FF2B5EF4-FFF2-40B4-BE49-F238E27FC236}">
                <a16:creationId xmlns:a16="http://schemas.microsoft.com/office/drawing/2014/main" id="{6B30697F-27CC-487D-BF85-536A8A4A91E2}"/>
              </a:ext>
            </a:extLst>
          </p:cNvPr>
          <p:cNvSpPr/>
          <p:nvPr/>
        </p:nvSpPr>
        <p:spPr>
          <a:xfrm>
            <a:off x="3779838" y="4437063"/>
            <a:ext cx="576262" cy="863600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5" name="Rectangle 554">
            <a:extLst>
              <a:ext uri="{FF2B5EF4-FFF2-40B4-BE49-F238E27FC236}">
                <a16:creationId xmlns:a16="http://schemas.microsoft.com/office/drawing/2014/main" id="{042B43CC-0DD2-4DBD-957C-11F76897256B}"/>
              </a:ext>
            </a:extLst>
          </p:cNvPr>
          <p:cNvSpPr/>
          <p:nvPr/>
        </p:nvSpPr>
        <p:spPr>
          <a:xfrm>
            <a:off x="3779838" y="2997200"/>
            <a:ext cx="576262" cy="143986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6" name="Rectangle 555">
            <a:extLst>
              <a:ext uri="{FF2B5EF4-FFF2-40B4-BE49-F238E27FC236}">
                <a16:creationId xmlns:a16="http://schemas.microsoft.com/office/drawing/2014/main" id="{60EBFF28-CE5B-4061-A34D-B2A20F390E52}"/>
              </a:ext>
            </a:extLst>
          </p:cNvPr>
          <p:cNvSpPr/>
          <p:nvPr/>
        </p:nvSpPr>
        <p:spPr>
          <a:xfrm>
            <a:off x="4643438" y="5300663"/>
            <a:ext cx="576262" cy="576262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7" name="Rectangle 556">
            <a:extLst>
              <a:ext uri="{FF2B5EF4-FFF2-40B4-BE49-F238E27FC236}">
                <a16:creationId xmlns:a16="http://schemas.microsoft.com/office/drawing/2014/main" id="{591FA61E-6D9D-488D-BBE9-95286A5208DD}"/>
              </a:ext>
            </a:extLst>
          </p:cNvPr>
          <p:cNvSpPr/>
          <p:nvPr/>
        </p:nvSpPr>
        <p:spPr>
          <a:xfrm>
            <a:off x="4643438" y="3860800"/>
            <a:ext cx="576262" cy="1439863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8" name="Rectangle 557">
            <a:extLst>
              <a:ext uri="{FF2B5EF4-FFF2-40B4-BE49-F238E27FC236}">
                <a16:creationId xmlns:a16="http://schemas.microsoft.com/office/drawing/2014/main" id="{49F64E86-57CF-44C9-9ECE-3186DF4B0400}"/>
              </a:ext>
            </a:extLst>
          </p:cNvPr>
          <p:cNvSpPr/>
          <p:nvPr/>
        </p:nvSpPr>
        <p:spPr>
          <a:xfrm>
            <a:off x="5508625" y="4437063"/>
            <a:ext cx="576263" cy="1439862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9" name="Rectangle 558">
            <a:extLst>
              <a:ext uri="{FF2B5EF4-FFF2-40B4-BE49-F238E27FC236}">
                <a16:creationId xmlns:a16="http://schemas.microsoft.com/office/drawing/2014/main" id="{21BC21BA-EB62-457F-9FE6-BC3DB718F7B2}"/>
              </a:ext>
            </a:extLst>
          </p:cNvPr>
          <p:cNvSpPr/>
          <p:nvPr/>
        </p:nvSpPr>
        <p:spPr>
          <a:xfrm>
            <a:off x="5508625" y="2708275"/>
            <a:ext cx="576263" cy="1728788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0" name="Rectangle 559">
            <a:extLst>
              <a:ext uri="{FF2B5EF4-FFF2-40B4-BE49-F238E27FC236}">
                <a16:creationId xmlns:a16="http://schemas.microsoft.com/office/drawing/2014/main" id="{17877426-4596-4F10-B666-5A371DA1671B}"/>
              </a:ext>
            </a:extLst>
          </p:cNvPr>
          <p:cNvSpPr/>
          <p:nvPr/>
        </p:nvSpPr>
        <p:spPr>
          <a:xfrm>
            <a:off x="5508625" y="2133600"/>
            <a:ext cx="576263" cy="574675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1" name="Rectangle 560">
            <a:extLst>
              <a:ext uri="{FF2B5EF4-FFF2-40B4-BE49-F238E27FC236}">
                <a16:creationId xmlns:a16="http://schemas.microsoft.com/office/drawing/2014/main" id="{D1C16A06-7E8F-4A53-84D4-9FD402AAF1C9}"/>
              </a:ext>
            </a:extLst>
          </p:cNvPr>
          <p:cNvSpPr/>
          <p:nvPr/>
        </p:nvSpPr>
        <p:spPr>
          <a:xfrm>
            <a:off x="6372225" y="3860800"/>
            <a:ext cx="576263" cy="2016125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2" name="Rectangle 561">
            <a:extLst>
              <a:ext uri="{FF2B5EF4-FFF2-40B4-BE49-F238E27FC236}">
                <a16:creationId xmlns:a16="http://schemas.microsoft.com/office/drawing/2014/main" id="{66720F7D-8198-4D07-B771-51A02D56045E}"/>
              </a:ext>
            </a:extLst>
          </p:cNvPr>
          <p:cNvSpPr/>
          <p:nvPr/>
        </p:nvSpPr>
        <p:spPr>
          <a:xfrm>
            <a:off x="6372225" y="2997200"/>
            <a:ext cx="576263" cy="863600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3" name="Rectangle 562">
            <a:extLst>
              <a:ext uri="{FF2B5EF4-FFF2-40B4-BE49-F238E27FC236}">
                <a16:creationId xmlns:a16="http://schemas.microsoft.com/office/drawing/2014/main" id="{06F9B652-2F90-4EDB-8959-FB9BFBA12AA4}"/>
              </a:ext>
            </a:extLst>
          </p:cNvPr>
          <p:cNvSpPr/>
          <p:nvPr/>
        </p:nvSpPr>
        <p:spPr>
          <a:xfrm>
            <a:off x="6372225" y="2420938"/>
            <a:ext cx="576263" cy="576262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4" name="Rectangle 563">
            <a:extLst>
              <a:ext uri="{FF2B5EF4-FFF2-40B4-BE49-F238E27FC236}">
                <a16:creationId xmlns:a16="http://schemas.microsoft.com/office/drawing/2014/main" id="{DBF896C8-BEF8-44C4-99C4-1B90CDD25DF9}"/>
              </a:ext>
            </a:extLst>
          </p:cNvPr>
          <p:cNvSpPr/>
          <p:nvPr/>
        </p:nvSpPr>
        <p:spPr>
          <a:xfrm>
            <a:off x="7235825" y="5589588"/>
            <a:ext cx="576263" cy="287337"/>
          </a:xfrm>
          <a:prstGeom prst="rect">
            <a:avLst/>
          </a:prstGeom>
          <a:solidFill>
            <a:srgbClr val="00B0F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5" name="Rectangle 564">
            <a:extLst>
              <a:ext uri="{FF2B5EF4-FFF2-40B4-BE49-F238E27FC236}">
                <a16:creationId xmlns:a16="http://schemas.microsoft.com/office/drawing/2014/main" id="{61CE12B4-A5A1-4F7D-AA21-D397E55D7B22}"/>
              </a:ext>
            </a:extLst>
          </p:cNvPr>
          <p:cNvSpPr/>
          <p:nvPr/>
        </p:nvSpPr>
        <p:spPr>
          <a:xfrm>
            <a:off x="7235825" y="5013325"/>
            <a:ext cx="576263" cy="576263"/>
          </a:xfrm>
          <a:prstGeom prst="rect">
            <a:avLst/>
          </a:prstGeom>
          <a:solidFill>
            <a:srgbClr val="FF339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6" name="Rectangle 565">
            <a:extLst>
              <a:ext uri="{FF2B5EF4-FFF2-40B4-BE49-F238E27FC236}">
                <a16:creationId xmlns:a16="http://schemas.microsoft.com/office/drawing/2014/main" id="{35B504EC-A0E1-488D-81C8-6BE90B12C217}"/>
              </a:ext>
            </a:extLst>
          </p:cNvPr>
          <p:cNvSpPr/>
          <p:nvPr/>
        </p:nvSpPr>
        <p:spPr>
          <a:xfrm>
            <a:off x="7235825" y="4437063"/>
            <a:ext cx="576263" cy="576262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67" name="Rectangle 566">
            <a:extLst>
              <a:ext uri="{FF2B5EF4-FFF2-40B4-BE49-F238E27FC236}">
                <a16:creationId xmlns:a16="http://schemas.microsoft.com/office/drawing/2014/main" id="{01DABD0B-9652-499E-99B3-337F83ED199E}"/>
              </a:ext>
            </a:extLst>
          </p:cNvPr>
          <p:cNvSpPr/>
          <p:nvPr/>
        </p:nvSpPr>
        <p:spPr>
          <a:xfrm>
            <a:off x="468313" y="3500438"/>
            <a:ext cx="2303462" cy="5762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Draw a bar chart</a:t>
            </a:r>
          </a:p>
        </p:txBody>
      </p:sp>
      <p:sp>
        <p:nvSpPr>
          <p:cNvPr id="568" name="Rectangle 567">
            <a:extLst>
              <a:ext uri="{FF2B5EF4-FFF2-40B4-BE49-F238E27FC236}">
                <a16:creationId xmlns:a16="http://schemas.microsoft.com/office/drawing/2014/main" id="{0D337A5E-8C8E-41EF-AF02-6C904270F352}"/>
              </a:ext>
            </a:extLst>
          </p:cNvPr>
          <p:cNvSpPr/>
          <p:nvPr/>
        </p:nvSpPr>
        <p:spPr>
          <a:xfrm>
            <a:off x="468313" y="4221163"/>
            <a:ext cx="2303462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sz="1600" dirty="0"/>
              <a:t>Where do most people like to get there news from?</a:t>
            </a:r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3D32A85A-7ED4-41A2-83BF-C7A3AD51E77A}"/>
              </a:ext>
            </a:extLst>
          </p:cNvPr>
          <p:cNvSpPr/>
          <p:nvPr/>
        </p:nvSpPr>
        <p:spPr>
          <a:xfrm>
            <a:off x="107950" y="3500438"/>
            <a:ext cx="287338" cy="2889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a</a:t>
            </a:r>
          </a:p>
        </p:txBody>
      </p:sp>
      <p:sp>
        <p:nvSpPr>
          <p:cNvPr id="570" name="Rectangle 569">
            <a:extLst>
              <a:ext uri="{FF2B5EF4-FFF2-40B4-BE49-F238E27FC236}">
                <a16:creationId xmlns:a16="http://schemas.microsoft.com/office/drawing/2014/main" id="{6DE8DC95-E564-43C4-9C15-C1BA35E3D484}"/>
              </a:ext>
            </a:extLst>
          </p:cNvPr>
          <p:cNvSpPr/>
          <p:nvPr/>
        </p:nvSpPr>
        <p:spPr>
          <a:xfrm>
            <a:off x="107950" y="4221163"/>
            <a:ext cx="287338" cy="2873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10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10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10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1000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1000"/>
                                        <p:tgtEl>
                                          <p:spTgt spid="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1000"/>
                                        <p:tgtEl>
                                          <p:spTgt spid="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10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10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10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10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10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10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1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10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" grpId="0" animBg="1"/>
      <p:bldP spid="532" grpId="0" animBg="1"/>
      <p:bldP spid="533" grpId="0" animBg="1"/>
      <p:bldP spid="535" grpId="0" animBg="1"/>
      <p:bldP spid="536" grpId="0" animBg="1"/>
      <p:bldP spid="537" grpId="0" animBg="1"/>
      <p:bldP spid="538" grpId="0" animBg="1"/>
      <p:bldP spid="539" grpId="0" animBg="1"/>
      <p:bldP spid="540" grpId="0" animBg="1"/>
      <p:bldP spid="541" grpId="0" animBg="1"/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/>
      <p:bldP spid="550" grpId="0"/>
      <p:bldP spid="551" grpId="0" animBg="1"/>
      <p:bldP spid="552" grpId="0"/>
      <p:bldP spid="553" grpId="0" animBg="1"/>
      <p:bldP spid="554" grpId="0" animBg="1"/>
      <p:bldP spid="555" grpId="0" animBg="1"/>
      <p:bldP spid="556" grpId="0" animBg="1"/>
      <p:bldP spid="557" grpId="0" animBg="1"/>
      <p:bldP spid="558" grpId="0" animBg="1"/>
      <p:bldP spid="559" grpId="0" animBg="1"/>
      <p:bldP spid="560" grpId="0" animBg="1"/>
      <p:bldP spid="561" grpId="0" animBg="1"/>
      <p:bldP spid="562" grpId="0" animBg="1"/>
      <p:bldP spid="563" grpId="0" animBg="1"/>
      <p:bldP spid="564" grpId="0" animBg="1"/>
      <p:bldP spid="565" grpId="0" animBg="1"/>
      <p:bldP spid="5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171130D9-DE59-4F5A-9A94-2F16493C9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B30683C8-5F67-4DAE-ADF7-C01036568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57467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GB" altLang="en-US" sz="2800" u="sng">
                <a:solidFill>
                  <a:srgbClr val="FF0000"/>
                </a:solidFill>
              </a:rPr>
              <a:t>Key Question:</a:t>
            </a:r>
            <a:endParaRPr lang="en-GB" altLang="en-US" sz="2000" u="sng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EB81084-0115-481F-A5BD-27E6BB18D72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684FC39-349F-4F6E-BD4B-2B15300FD6CF}"/>
              </a:ext>
            </a:extLst>
          </p:cNvPr>
          <p:cNvSpPr/>
          <p:nvPr/>
        </p:nvSpPr>
        <p:spPr>
          <a:xfrm>
            <a:off x="250825" y="836613"/>
            <a:ext cx="8713788" cy="12239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dirty="0"/>
              <a:t>Tim's class collected information about all their pets. They have six different kinds of pets between them.</a:t>
            </a:r>
          </a:p>
          <a:p>
            <a:pPr>
              <a:defRPr/>
            </a:pPr>
            <a:r>
              <a:rPr lang="en-GB" dirty="0"/>
              <a:t>This is the block graph they are making to show how many of each pet the class has altogether.</a:t>
            </a:r>
          </a:p>
        </p:txBody>
      </p:sp>
      <p:pic>
        <p:nvPicPr>
          <p:cNvPr id="9222" name="Picture 41" descr="graph showing bars of 10, 4, 6, 1, 8 and 3">
            <a:extLst>
              <a:ext uri="{FF2B5EF4-FFF2-40B4-BE49-F238E27FC236}">
                <a16:creationId xmlns:a16="http://schemas.microsoft.com/office/drawing/2014/main" id="{790DB4E8-A01E-4DC9-B7BA-FCF64DA68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4032250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A0A5522E-9669-46C4-9C19-FAA61E2F9757}"/>
              </a:ext>
            </a:extLst>
          </p:cNvPr>
          <p:cNvSpPr/>
          <p:nvPr/>
        </p:nvSpPr>
        <p:spPr>
          <a:xfrm>
            <a:off x="4356100" y="2205038"/>
            <a:ext cx="4608513" cy="12239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GB" b="1" dirty="0"/>
              <a:t>The children have not yet put in the animal names under each column. Can you do this for them using the information below?</a:t>
            </a:r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556F5FF-762F-464C-AD5F-58B55988E973}"/>
              </a:ext>
            </a:extLst>
          </p:cNvPr>
          <p:cNvSpPr/>
          <p:nvPr/>
        </p:nvSpPr>
        <p:spPr>
          <a:xfrm>
            <a:off x="4356100" y="3500438"/>
            <a:ext cx="4608513" cy="32861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en-GB" i="1" dirty="0"/>
              <a:t>There are two less cats than dogs.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Only one child has a parrot at home.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 number of fish added to the number of gerbils is equal to the number of dogs.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There are twice as many fish as hamsters.</a:t>
            </a:r>
            <a:endParaRPr lang="en-GB" dirty="0"/>
          </a:p>
          <a:p>
            <a:pPr>
              <a:lnSpc>
                <a:spcPct val="150000"/>
              </a:lnSpc>
              <a:defRPr/>
            </a:pPr>
            <a:r>
              <a:rPr lang="en-GB" i="1" dirty="0"/>
              <a:t>There are half the number of gerbils as there are cats.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2BED004B-5924-468E-9F93-9506745F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6988"/>
            <a:ext cx="9144000" cy="647701"/>
          </a:xfrm>
        </p:spPr>
        <p:txBody>
          <a:bodyPr/>
          <a:lstStyle/>
          <a:p>
            <a:pPr eaLnBrk="1" hangingPunct="1"/>
            <a:r>
              <a:rPr lang="en-GB" altLang="en-US" b="1" u="sng">
                <a:solidFill>
                  <a:schemeClr val="tx2"/>
                </a:solidFill>
              </a:rPr>
              <a:t>Bar Charts</a:t>
            </a:r>
            <a:endParaRPr lang="en-GB" altLang="en-US" sz="5400" b="1" u="sng">
              <a:solidFill>
                <a:schemeClr val="tx2"/>
              </a:solidFill>
            </a:endParaRPr>
          </a:p>
        </p:txBody>
      </p:sp>
      <p:sp>
        <p:nvSpPr>
          <p:cNvPr id="6148" name="Content Placeholder 2">
            <a:extLst>
              <a:ext uri="{FF2B5EF4-FFF2-40B4-BE49-F238E27FC236}">
                <a16:creationId xmlns:a16="http://schemas.microsoft.com/office/drawing/2014/main" id="{D05C0146-1B28-43CD-9101-C69531630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333375"/>
            <a:ext cx="8713787" cy="619125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GB" sz="2800" u="sng" dirty="0">
                <a:solidFill>
                  <a:srgbClr val="FF0000"/>
                </a:solidFill>
              </a:rPr>
              <a:t>WALT: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5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GB" sz="1400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GB" sz="2000" dirty="0"/>
              <a:t>			</a:t>
            </a:r>
            <a:endParaRPr lang="en-GB" sz="1200" u="sng" dirty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GB" sz="2800" u="sng" dirty="0">
                <a:solidFill>
                  <a:srgbClr val="FF0000"/>
                </a:solidFill>
              </a:rPr>
              <a:t>WILF:</a:t>
            </a:r>
          </a:p>
          <a:p>
            <a:pPr eaLnBrk="1" hangingPunct="1">
              <a:buFont typeface="Arial" charset="0"/>
              <a:buNone/>
              <a:defRPr/>
            </a:pPr>
            <a:endParaRPr lang="en-GB" sz="2000" u="sng" dirty="0"/>
          </a:p>
          <a:p>
            <a:pPr eaLnBrk="1" hangingPunct="1">
              <a:lnSpc>
                <a:spcPct val="150000"/>
              </a:lnSpc>
              <a:buFont typeface="Arial" charset="0"/>
              <a:buNone/>
              <a:defRPr/>
            </a:pPr>
            <a:r>
              <a:rPr lang="en-GB" sz="2000" dirty="0"/>
              <a:t>		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000" dirty="0"/>
          </a:p>
          <a:p>
            <a:pPr eaLnBrk="1" hangingPunct="1">
              <a:buFont typeface="Arial" charset="0"/>
              <a:buNone/>
              <a:defRPr/>
            </a:pPr>
            <a:endParaRPr lang="en-GB" sz="200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9AB38E6-318C-43B6-B78D-DAA1F29A665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0" y="0"/>
            <a:ext cx="2124075" cy="476250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2B4816-453F-4FE8-AFF6-336E95A4ED62}" type="datetime1">
              <a:rPr lang="en-GB" sz="1800" smtClean="0">
                <a:solidFill>
                  <a:schemeClr val="tx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21/04/2024</a:t>
            </a:fld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4B8AD4-4045-41A0-BBEE-BCDC3C0E1EB3}"/>
              </a:ext>
            </a:extLst>
          </p:cNvPr>
          <p:cNvSpPr/>
          <p:nvPr/>
        </p:nvSpPr>
        <p:spPr>
          <a:xfrm>
            <a:off x="107950" y="2060575"/>
            <a:ext cx="2808288" cy="431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A75507-1A60-4D77-B755-E425579E9599}"/>
              </a:ext>
            </a:extLst>
          </p:cNvPr>
          <p:cNvSpPr/>
          <p:nvPr/>
        </p:nvSpPr>
        <p:spPr>
          <a:xfrm>
            <a:off x="107950" y="2565400"/>
            <a:ext cx="2808288" cy="25923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1600" dirty="0"/>
              <a:t>How many people like cricket?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98BC01-CC02-4B8D-898C-23E54FD03851}"/>
              </a:ext>
            </a:extLst>
          </p:cNvPr>
          <p:cNvSpPr/>
          <p:nvPr/>
        </p:nvSpPr>
        <p:spPr>
          <a:xfrm>
            <a:off x="755650" y="5229225"/>
            <a:ext cx="8280400" cy="15128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Arial" charset="0"/>
              <a:buNone/>
              <a:defRPr/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Bar Chart	Category	Frequency	Grouped data</a:t>
            </a:r>
          </a:p>
          <a:p>
            <a:pPr>
              <a:buFont typeface="Arial" charset="0"/>
              <a:buNone/>
              <a:defRPr/>
            </a:pPr>
            <a:endParaRPr lang="en-GB" b="1" dirty="0">
              <a:solidFill>
                <a:srgbClr val="000000"/>
              </a:solidFill>
              <a:cs typeface="Arial" charset="0"/>
            </a:endParaRPr>
          </a:p>
          <a:p>
            <a:pPr>
              <a:buFont typeface="Arial" charset="0"/>
              <a:buNone/>
              <a:defRPr/>
            </a:pPr>
            <a:r>
              <a:rPr lang="en-GB" b="1" dirty="0">
                <a:solidFill>
                  <a:srgbClr val="000000"/>
                </a:solidFill>
                <a:cs typeface="Arial" charset="0"/>
              </a:rPr>
              <a:t>Table		Compound bar chart		Difference</a:t>
            </a:r>
            <a:endParaRPr lang="en-GB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4D1E610-CF32-4949-B307-27F5F7EC6718}"/>
              </a:ext>
            </a:extLst>
          </p:cNvPr>
          <p:cNvSpPr/>
          <p:nvPr/>
        </p:nvSpPr>
        <p:spPr>
          <a:xfrm>
            <a:off x="107950" y="836613"/>
            <a:ext cx="8928100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2000" dirty="0"/>
              <a:t>Understand and draw different kinds of bar charts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33B348-73E1-41DC-A9A4-C2B5157CE5A8}"/>
              </a:ext>
            </a:extLst>
          </p:cNvPr>
          <p:cNvSpPr/>
          <p:nvPr/>
        </p:nvSpPr>
        <p:spPr>
          <a:xfrm rot="16200000">
            <a:off x="-365125" y="5702300"/>
            <a:ext cx="1512888" cy="56673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2000" dirty="0"/>
              <a:t>Keywords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4E4811-F896-4D19-9DAC-338DC9EEFACD}"/>
              </a:ext>
            </a:extLst>
          </p:cNvPr>
          <p:cNvSpPr/>
          <p:nvPr/>
        </p:nvSpPr>
        <p:spPr>
          <a:xfrm>
            <a:off x="3167063" y="2060575"/>
            <a:ext cx="2809875" cy="431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253A826-3CFF-4FAA-B4E9-779CE3DDF113}"/>
              </a:ext>
            </a:extLst>
          </p:cNvPr>
          <p:cNvSpPr/>
          <p:nvPr/>
        </p:nvSpPr>
        <p:spPr>
          <a:xfrm>
            <a:off x="3167063" y="2565400"/>
            <a:ext cx="2809875" cy="25923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GB" sz="1600" dirty="0"/>
              <a:t>Rita’s bag weighs 1.5kg. Complete the chart.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79B951B-46F3-4DDB-BF77-11238D01062E}"/>
              </a:ext>
            </a:extLst>
          </p:cNvPr>
          <p:cNvSpPr/>
          <p:nvPr/>
        </p:nvSpPr>
        <p:spPr>
          <a:xfrm>
            <a:off x="6227763" y="2060575"/>
            <a:ext cx="2808287" cy="431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Is the answer to: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2C8282C-D198-475F-804F-E65DDCE24506}"/>
              </a:ext>
            </a:extLst>
          </p:cNvPr>
          <p:cNvSpPr/>
          <p:nvPr/>
        </p:nvSpPr>
        <p:spPr>
          <a:xfrm>
            <a:off x="6227763" y="2565400"/>
            <a:ext cx="2808287" cy="25923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400" dirty="0"/>
              <a:t>The stopping distance for 20mph is 12m, 40mph is 36m and 60mph is 72m. Complete the chart. The bar for60mph will not fit. Explain why?</a:t>
            </a:r>
            <a:endParaRPr lang="en-GB" sz="1200" dirty="0"/>
          </a:p>
        </p:txBody>
      </p:sp>
      <p:pic>
        <p:nvPicPr>
          <p:cNvPr id="10254" name="Picture 17">
            <a:extLst>
              <a:ext uri="{FF2B5EF4-FFF2-40B4-BE49-F238E27FC236}">
                <a16:creationId xmlns:a16="http://schemas.microsoft.com/office/drawing/2014/main" id="{0EC032FD-8A6E-460F-A137-77C3C2714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068638"/>
            <a:ext cx="1792288" cy="157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23">
            <a:extLst>
              <a:ext uri="{FF2B5EF4-FFF2-40B4-BE49-F238E27FC236}">
                <a16:creationId xmlns:a16="http://schemas.microsoft.com/office/drawing/2014/main" id="{54D2BED1-5A4B-4265-8170-0AA8E482B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068638"/>
            <a:ext cx="2592388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6" name="Picture 26">
            <a:extLst>
              <a:ext uri="{FF2B5EF4-FFF2-40B4-BE49-F238E27FC236}">
                <a16:creationId xmlns:a16="http://schemas.microsoft.com/office/drawing/2014/main" id="{596ACD11-7095-47C2-9629-F8AB3636B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213" y="3716338"/>
            <a:ext cx="2547937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6fe5b8-bc2e-4153-aaa1-31ca1b2ce244" xsi:nil="true"/>
    <lcf76f155ced4ddcb4097134ff3c332f xmlns="fe94854a-a276-4591-8913-b79856999e7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71ED0F85D94458D5E70E77C6EEC48" ma:contentTypeVersion="16" ma:contentTypeDescription="Create a new document." ma:contentTypeScope="" ma:versionID="57d0e182423f4a46f8e490d060f09d67">
  <xsd:schema xmlns:xsd="http://www.w3.org/2001/XMLSchema" xmlns:xs="http://www.w3.org/2001/XMLSchema" xmlns:p="http://schemas.microsoft.com/office/2006/metadata/properties" xmlns:ns2="fe94854a-a276-4591-8913-b79856999e7e" xmlns:ns3="c76fe5b8-bc2e-4153-aaa1-31ca1b2ce244" targetNamespace="http://schemas.microsoft.com/office/2006/metadata/properties" ma:root="true" ma:fieldsID="0e95415d0030825be017c8b7d4d3e2be" ns2:_="" ns3:_="">
    <xsd:import namespace="fe94854a-a276-4591-8913-b79856999e7e"/>
    <xsd:import namespace="c76fe5b8-bc2e-4153-aaa1-31ca1b2ce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4854a-a276-4591-8913-b7985699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fe5b8-bc2e-4153-aaa1-31ca1b2ce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ac6da0-6843-458b-88c6-9569a18209b1}" ma:internalName="TaxCatchAll" ma:showField="CatchAllData" ma:web="c76fe5b8-bc2e-4153-aaa1-31ca1b2ce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278FB5-5674-4DA7-B21D-D87605D81525}">
  <ds:schemaRefs>
    <ds:schemaRef ds:uri="http://schemas.microsoft.com/office/2006/metadata/properties"/>
    <ds:schemaRef ds:uri="http://schemas.microsoft.com/office/infopath/2007/PartnerControls"/>
    <ds:schemaRef ds:uri="c76fe5b8-bc2e-4153-aaa1-31ca1b2ce244"/>
    <ds:schemaRef ds:uri="fe94854a-a276-4591-8913-b79856999e7e"/>
  </ds:schemaRefs>
</ds:datastoreItem>
</file>

<file path=customXml/itemProps2.xml><?xml version="1.0" encoding="utf-8"?>
<ds:datastoreItem xmlns:ds="http://schemas.openxmlformats.org/officeDocument/2006/customXml" ds:itemID="{1CB095F2-3FCD-41F3-B2D6-65F3A57127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94854a-a276-4591-8913-b79856999e7e"/>
    <ds:schemaRef ds:uri="c76fe5b8-bc2e-4153-aaa1-31ca1b2ce2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E9745C-B50F-414B-AAE4-566917AE4C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1744</TotalTime>
  <Words>780</Words>
  <Application>Microsoft Office PowerPoint</Application>
  <PresentationFormat>On-screen Show (4:3)</PresentationFormat>
  <Paragraphs>250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Theme1</vt:lpstr>
      <vt:lpstr>Bar Charts</vt:lpstr>
      <vt:lpstr>Bar Charts</vt:lpstr>
      <vt:lpstr>Bar Charts</vt:lpstr>
      <vt:lpstr>Bar Charts</vt:lpstr>
      <vt:lpstr>PowerPoint Presentation</vt:lpstr>
      <vt:lpstr>PowerPoint Presentation</vt:lpstr>
      <vt:lpstr>PowerPoint Presentation</vt:lpstr>
      <vt:lpstr>Bar Charts</vt:lpstr>
      <vt:lpstr>Bar Charts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Decimals</dc:title>
  <dc:creator>Fintan Douglas</dc:creator>
  <cp:lastModifiedBy>Andrew Moulden</cp:lastModifiedBy>
  <cp:revision>145</cp:revision>
  <dcterms:created xsi:type="dcterms:W3CDTF">2010-08-05T15:01:21Z</dcterms:created>
  <dcterms:modified xsi:type="dcterms:W3CDTF">2024-04-21T15:39:05Z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0x0101000A671ED0F85D94458D5E70E77C6EEC48</vt:lpwstr>
  </property>
</Properties>
</file>