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9826-8103-422F-9D8D-828578BB13EC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75D8A-81F8-4E1D-BC1A-285047D55DD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Which pack of lemonade is the best value?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4281445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Pack of 4</a:t>
            </a:r>
          </a:p>
          <a:p>
            <a:r>
              <a:rPr lang="en-GB" sz="2400" dirty="0"/>
              <a:t>Cost £1.20</a:t>
            </a:r>
          </a:p>
        </p:txBody>
      </p:sp>
      <p:pic>
        <p:nvPicPr>
          <p:cNvPr id="4" name="Picture 2" descr="Image result for 4 pack cans of lemonade tesc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1957661" cy="195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985832" y="4568206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Pack of 6</a:t>
            </a:r>
          </a:p>
          <a:p>
            <a:r>
              <a:rPr lang="en-GB" sz="2400" dirty="0"/>
              <a:t>Cost £1.60</a:t>
            </a:r>
          </a:p>
        </p:txBody>
      </p:sp>
      <p:pic>
        <p:nvPicPr>
          <p:cNvPr id="1028" name="Picture 4" descr="Image result for 6 pack cans of lemon and lime zero tes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9702"/>
            <a:ext cx="285750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620688"/>
            <a:ext cx="78488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/>
              <a:t>A pack of </a:t>
            </a:r>
            <a:r>
              <a:rPr lang="en-GB" sz="4000" b="1" dirty="0"/>
              <a:t>9 kitchen rolls</a:t>
            </a:r>
            <a:r>
              <a:rPr lang="en-GB" sz="4000" dirty="0"/>
              <a:t> costs £4.50. </a:t>
            </a:r>
          </a:p>
          <a:p>
            <a:endParaRPr lang="en-GB" sz="4000" dirty="0"/>
          </a:p>
          <a:p>
            <a:r>
              <a:rPr lang="en-GB" sz="4000" dirty="0"/>
              <a:t>A pack of </a:t>
            </a:r>
            <a:r>
              <a:rPr lang="en-GB" sz="4000" b="1" dirty="0"/>
              <a:t>11 kitchen rolls</a:t>
            </a:r>
            <a:r>
              <a:rPr lang="en-GB" sz="4000" dirty="0"/>
              <a:t> costs 8.80. </a:t>
            </a:r>
          </a:p>
          <a:p>
            <a:endParaRPr lang="en-GB" sz="4000" dirty="0"/>
          </a:p>
          <a:p>
            <a:r>
              <a:rPr lang="en-GB" sz="4000" dirty="0"/>
              <a:t>Which one should you buy? </a:t>
            </a:r>
          </a:p>
        </p:txBody>
      </p:sp>
      <p:pic>
        <p:nvPicPr>
          <p:cNvPr id="1028" name="Picture 4" descr="http://ts2.mm.bing.net/th?id=HN.608024050499454178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003" y="4077072"/>
            <a:ext cx="36205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3.mm.bing.net/th?id=HN.608018441270923099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77072"/>
            <a:ext cx="28575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837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Which shop is best value for money?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5782" y="1988860"/>
            <a:ext cx="3744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Phillip’s Fruit</a:t>
            </a:r>
          </a:p>
          <a:p>
            <a:endParaRPr lang="en-GB" sz="2800" dirty="0"/>
          </a:p>
          <a:p>
            <a:r>
              <a:rPr lang="en-GB" sz="2800" dirty="0"/>
              <a:t>45 apples for £10.44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988858"/>
            <a:ext cx="3744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Adam’s Apples</a:t>
            </a:r>
          </a:p>
          <a:p>
            <a:endParaRPr lang="en-GB" sz="2800" dirty="0"/>
          </a:p>
          <a:p>
            <a:r>
              <a:rPr lang="en-GB" sz="2800" dirty="0"/>
              <a:t>65 apples for £15.21 </a:t>
            </a:r>
          </a:p>
        </p:txBody>
      </p:sp>
      <p:pic>
        <p:nvPicPr>
          <p:cNvPr id="1026" name="Picture 2" descr="http://media.mercola.com/assets/images/food-facts/app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74"/>
          <a:stretch/>
        </p:blipFill>
        <p:spPr bwMode="auto">
          <a:xfrm>
            <a:off x="2051720" y="3573015"/>
            <a:ext cx="4477742" cy="28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86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Sheffield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pjenner</dc:creator>
  <cp:lastModifiedBy>Bob Milton</cp:lastModifiedBy>
  <cp:revision>11</cp:revision>
  <dcterms:created xsi:type="dcterms:W3CDTF">2011-07-08T14:10:47Z</dcterms:created>
  <dcterms:modified xsi:type="dcterms:W3CDTF">2020-10-08T06:51:25Z</dcterms:modified>
</cp:coreProperties>
</file>