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2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0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92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9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1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18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9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60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2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81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1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66291-B96D-44C1-8834-F4EDC191EE98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8605-7C89-44D1-8BC6-2261B01BC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20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CA34BDC-1852-4890-B7B8-3369E179A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163" y="0"/>
            <a:ext cx="3152567" cy="530087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Shelf Packing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1AE15B9-E223-401E-A4A7-12769008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1"/>
            <a:ext cx="2133600" cy="365125"/>
          </a:xfrm>
        </p:spPr>
        <p:txBody>
          <a:bodyPr/>
          <a:lstStyle/>
          <a:p>
            <a:fld id="{8817D515-C803-49FB-BAA3-E1E5F9C72317}" type="datetime1">
              <a:rPr lang="en-GB" sz="2000">
                <a:solidFill>
                  <a:prstClr val="black"/>
                </a:solidFill>
                <a:latin typeface="Comic Sans MS" panose="030F0702030302020204" pitchFamily="66" charset="0"/>
              </a:rPr>
              <a:pPr/>
              <a:t>03/03/2021</a:t>
            </a:fld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77D7FE-16D2-46DB-8208-F075B8E2A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7" y="1447800"/>
            <a:ext cx="9093045" cy="3962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83C36D-36E0-423A-939B-CE98F9744A6B}"/>
              </a:ext>
            </a:extLst>
          </p:cNvPr>
          <p:cNvSpPr txBox="1"/>
          <p:nvPr/>
        </p:nvSpPr>
        <p:spPr>
          <a:xfrm>
            <a:off x="25477" y="1564722"/>
            <a:ext cx="225289" cy="3651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6977FB6-9918-4B6E-B21A-FDFFD8005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841168"/>
            <a:ext cx="1696278" cy="441672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Example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1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928F4E9-4E25-4628-8EFB-B7DFBA38D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11" y="5708043"/>
            <a:ext cx="81078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(c) What is the best way to store the DVDs so that the maximum number can be stored?</a:t>
            </a:r>
            <a:endParaRPr kumimoji="0" lang="en-GB" altLang="en-US" sz="28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1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1ADDB2-368B-4525-99BE-008FD0F29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58" y="704849"/>
            <a:ext cx="3640503" cy="3062305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4358B8BB-F543-486F-802F-85955C99C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881809" cy="530087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Example 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A152FD8-6946-4FC8-8CC2-CC8FBE717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5">
            <a:extLst>
              <a:ext uri="{FF2B5EF4-FFF2-40B4-BE49-F238E27FC236}">
                <a16:creationId xmlns:a16="http://schemas.microsoft.com/office/drawing/2014/main" id="{FB60525F-AA1C-467A-9F43-23F83EB97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643" y="1722917"/>
            <a:ext cx="1654492" cy="177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961ED1E2-AA2E-4F81-BEA9-4F9B5A4B0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5960" y="704850"/>
            <a:ext cx="471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(a) How many DVDs can be packed into the unit when they are packed </a:t>
            </a:r>
            <a:r>
              <a:rPr kumimoji="0" lang="en-GB" altLang="en-US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vertically</a:t>
            </a: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GB" altLang="en-US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standing up)</a:t>
            </a:r>
            <a:r>
              <a:rPr kumimoji="0" lang="en-GB" altLang="en-US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GB" altLang="en-US" sz="28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0161A5-F0D9-45D5-97BF-5A4BCE26C448}"/>
              </a:ext>
            </a:extLst>
          </p:cNvPr>
          <p:cNvSpPr txBox="1"/>
          <p:nvPr/>
        </p:nvSpPr>
        <p:spPr>
          <a:xfrm>
            <a:off x="490329" y="4045232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One Shelf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A871A5-C16C-4511-9941-31077FA06898}"/>
              </a:ext>
            </a:extLst>
          </p:cNvPr>
          <p:cNvSpPr txBox="1"/>
          <p:nvPr/>
        </p:nvSpPr>
        <p:spPr>
          <a:xfrm>
            <a:off x="490329" y="4617525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59 ÷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365598-51D1-429E-81EF-CADC3E58B168}"/>
              </a:ext>
            </a:extLst>
          </p:cNvPr>
          <p:cNvSpPr txBox="1"/>
          <p:nvPr/>
        </p:nvSpPr>
        <p:spPr>
          <a:xfrm>
            <a:off x="490329" y="5189818"/>
            <a:ext cx="928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= 29.5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024CFE-104C-436F-9E21-F94FF6E7AFB3}"/>
              </a:ext>
            </a:extLst>
          </p:cNvPr>
          <p:cNvSpPr txBox="1"/>
          <p:nvPr/>
        </p:nvSpPr>
        <p:spPr>
          <a:xfrm>
            <a:off x="476673" y="5769460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29 </a:t>
            </a:r>
            <a:r>
              <a:rPr lang="en-GB" sz="2000" dirty="0" err="1">
                <a:latin typeface="Comic Sans MS" panose="030F0702030302020204" pitchFamily="66" charset="0"/>
              </a:rPr>
              <a:t>dvds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76A2C3-408B-4C4A-BBD3-AF04E2305CE6}"/>
              </a:ext>
            </a:extLst>
          </p:cNvPr>
          <p:cNvSpPr txBox="1"/>
          <p:nvPr/>
        </p:nvSpPr>
        <p:spPr>
          <a:xfrm>
            <a:off x="2796378" y="4023601"/>
            <a:ext cx="1917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Three Shelves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00A976-8DA0-4217-8E61-FCA241F9E5E5}"/>
              </a:ext>
            </a:extLst>
          </p:cNvPr>
          <p:cNvSpPr txBox="1"/>
          <p:nvPr/>
        </p:nvSpPr>
        <p:spPr>
          <a:xfrm>
            <a:off x="2942542" y="4617525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29 x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6F36EB-4F8D-4FC7-ACF2-DA78D4A89167}"/>
              </a:ext>
            </a:extLst>
          </p:cNvPr>
          <p:cNvSpPr txBox="1"/>
          <p:nvPr/>
        </p:nvSpPr>
        <p:spPr>
          <a:xfrm>
            <a:off x="2942541" y="5211449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= 87 DVDs</a:t>
            </a:r>
          </a:p>
        </p:txBody>
      </p:sp>
    </p:spTree>
    <p:extLst>
      <p:ext uri="{BB962C8B-B14F-4D97-AF65-F5344CB8AC3E}">
        <p14:creationId xmlns:p14="http://schemas.microsoft.com/office/powerpoint/2010/main" val="3750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358B8BB-F543-486F-802F-85955C99C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881809" cy="530087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Example 1 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A152FD8-6946-4FC8-8CC2-CC8FBE717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5">
            <a:extLst>
              <a:ext uri="{FF2B5EF4-FFF2-40B4-BE49-F238E27FC236}">
                <a16:creationId xmlns:a16="http://schemas.microsoft.com/office/drawing/2014/main" id="{FB60525F-AA1C-467A-9F43-23F83EB97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643" y="1722917"/>
            <a:ext cx="1654492" cy="177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F23A07F-2543-423E-A1C6-06F843876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823" y="708893"/>
            <a:ext cx="40399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(b) How many can be packed when the DVDs are packed horizontally (lying down)?</a:t>
            </a:r>
            <a:endParaRPr kumimoji="0" lang="en-GB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4">
            <a:extLst>
              <a:ext uri="{FF2B5EF4-FFF2-40B4-BE49-F238E27FC236}">
                <a16:creationId xmlns:a16="http://schemas.microsoft.com/office/drawing/2014/main" id="{FED3A135-A972-4317-A69B-2B695A2C1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41" y="673645"/>
            <a:ext cx="3668849" cy="189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674612-E23B-47F9-B439-40663DE23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44" y="2610029"/>
            <a:ext cx="3602646" cy="27712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42A92BB-1D99-4AA2-B912-B76E6CE5C3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061" y="879660"/>
            <a:ext cx="668939" cy="124868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9F4E52D-DCC7-45C6-8D39-C1410E1A57C2}"/>
              </a:ext>
            </a:extLst>
          </p:cNvPr>
          <p:cNvSpPr txBox="1"/>
          <p:nvPr/>
        </p:nvSpPr>
        <p:spPr>
          <a:xfrm>
            <a:off x="513206" y="3733679"/>
            <a:ext cx="4048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How many can fit along the shelf?</a:t>
            </a:r>
            <a:endParaRPr lang="en-GB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233D09-4F60-497D-919A-84BFF0077784}"/>
              </a:ext>
            </a:extLst>
          </p:cNvPr>
          <p:cNvSpPr txBox="1"/>
          <p:nvPr/>
        </p:nvSpPr>
        <p:spPr>
          <a:xfrm>
            <a:off x="4947827" y="3718075"/>
            <a:ext cx="43950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How many high?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F891FC-806F-4F7D-A83C-F8BBC6148E84}"/>
              </a:ext>
            </a:extLst>
          </p:cNvPr>
          <p:cNvSpPr txBox="1"/>
          <p:nvPr/>
        </p:nvSpPr>
        <p:spPr>
          <a:xfrm>
            <a:off x="357241" y="5411199"/>
            <a:ext cx="50894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Multiply to get total for one shelf</a:t>
            </a:r>
            <a:br>
              <a:rPr lang="en-GB" sz="20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3 x 10</a:t>
            </a:r>
            <a:b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= 30 DVDs in total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9F2F8F-FFE2-4969-9A63-8F8A8142287F}"/>
              </a:ext>
            </a:extLst>
          </p:cNvPr>
          <p:cNvSpPr txBox="1"/>
          <p:nvPr/>
        </p:nvSpPr>
        <p:spPr>
          <a:xfrm>
            <a:off x="423444" y="4487114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59 ÷ 19 = 3.10…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A48DFB-BF91-4BDD-AE7A-33F9519CCC74}"/>
              </a:ext>
            </a:extLst>
          </p:cNvPr>
          <p:cNvSpPr txBox="1"/>
          <p:nvPr/>
        </p:nvSpPr>
        <p:spPr>
          <a:xfrm>
            <a:off x="4947827" y="4117782"/>
            <a:ext cx="43950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21 ÷ 2 = 10.5</a:t>
            </a:r>
          </a:p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10 DVDs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5DA97A-0F18-430F-AFC7-767164676476}"/>
              </a:ext>
            </a:extLst>
          </p:cNvPr>
          <p:cNvSpPr txBox="1"/>
          <p:nvPr/>
        </p:nvSpPr>
        <p:spPr>
          <a:xfrm>
            <a:off x="423444" y="4949534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= 3 DVDs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51DEDE-AC4A-421C-A20C-54607D5F9628}"/>
              </a:ext>
            </a:extLst>
          </p:cNvPr>
          <p:cNvSpPr txBox="1"/>
          <p:nvPr/>
        </p:nvSpPr>
        <p:spPr>
          <a:xfrm>
            <a:off x="5227845" y="5153130"/>
            <a:ext cx="1917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Three Shelves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703011-1155-4D89-9218-9EB8F0D70C39}"/>
              </a:ext>
            </a:extLst>
          </p:cNvPr>
          <p:cNvSpPr txBox="1"/>
          <p:nvPr/>
        </p:nvSpPr>
        <p:spPr>
          <a:xfrm>
            <a:off x="5302879" y="5677105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30 x 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FE4A0A3-117C-4815-8552-61F1C486F3D0}"/>
              </a:ext>
            </a:extLst>
          </p:cNvPr>
          <p:cNvSpPr txBox="1"/>
          <p:nvPr/>
        </p:nvSpPr>
        <p:spPr>
          <a:xfrm>
            <a:off x="5227845" y="6242118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= 90 DVDs</a:t>
            </a:r>
          </a:p>
        </p:txBody>
      </p:sp>
    </p:spTree>
    <p:extLst>
      <p:ext uri="{BB962C8B-B14F-4D97-AF65-F5344CB8AC3E}">
        <p14:creationId xmlns:p14="http://schemas.microsoft.com/office/powerpoint/2010/main" val="261389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476A0E7-62B5-46C8-9B86-0872F626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696278" cy="441672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Example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1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DC2665E-D141-4A2C-983B-C4E8BF235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528" y="771953"/>
            <a:ext cx="81078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(c) What is the best way to store the DVDs so that the maximum number can be stored?</a:t>
            </a:r>
            <a:endParaRPr kumimoji="0" lang="en-GB" altLang="en-US" sz="28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8E95B6-FFAE-4E61-BC65-959BC7E08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528" y="1988366"/>
            <a:ext cx="1654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Vertically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FE946E-CBF0-4319-9C9D-DEFEE9FA7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81" y="1988366"/>
            <a:ext cx="1654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Horizontally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394EF0-6412-4E18-B850-E8C42C7CA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527" y="2558448"/>
            <a:ext cx="1654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87 DVDs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AC2C0-2B47-4919-A0CB-DC8D33AB8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874" y="2558448"/>
            <a:ext cx="1654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90 DVDs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E19383-744C-47E4-BD31-4FC3949A1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527" y="3698612"/>
            <a:ext cx="3244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omic Sans MS" panose="030F0702030302020204" pitchFamily="66" charset="0"/>
              </a:rPr>
              <a:t>Maximum = the most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C565D1-B59A-481E-8EF3-835E5C48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527" y="4223225"/>
            <a:ext cx="835963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dirty="0">
                <a:latin typeface="Comic Sans MS" panose="030F0702030302020204" pitchFamily="66" charset="0"/>
              </a:rPr>
              <a:t>The best way to store the DVDs would be horizontally.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dirty="0">
                <a:latin typeface="Comic Sans MS" panose="030F0702030302020204" pitchFamily="66" charset="0"/>
              </a:rPr>
              <a:t>This allows to store 90 DVDs.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dirty="0">
                <a:latin typeface="Comic Sans MS" panose="030F0702030302020204" pitchFamily="66" charset="0"/>
              </a:rPr>
              <a:t>3 more than if they were stored vertically.</a:t>
            </a:r>
            <a:endParaRPr kumimoji="0" lang="en-GB" altLang="en-US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71ED0F85D94458D5E70E77C6EEC48" ma:contentTypeVersion="16" ma:contentTypeDescription="Create a new document." ma:contentTypeScope="" ma:versionID="57d0e182423f4a46f8e490d060f09d67">
  <xsd:schema xmlns:xsd="http://www.w3.org/2001/XMLSchema" xmlns:xs="http://www.w3.org/2001/XMLSchema" xmlns:p="http://schemas.microsoft.com/office/2006/metadata/properties" xmlns:ns2="fe94854a-a276-4591-8913-b79856999e7e" xmlns:ns3="c76fe5b8-bc2e-4153-aaa1-31ca1b2ce244" targetNamespace="http://schemas.microsoft.com/office/2006/metadata/properties" ma:root="true" ma:fieldsID="0e95415d0030825be017c8b7d4d3e2be" ns2:_="" ns3:_="">
    <xsd:import namespace="fe94854a-a276-4591-8913-b79856999e7e"/>
    <xsd:import namespace="c76fe5b8-bc2e-4153-aaa1-31ca1b2ce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4854a-a276-4591-8913-b7985699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fe5b8-bc2e-4153-aaa1-31ca1b2ce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ac6da0-6843-458b-88c6-9569a18209b1}" ma:internalName="TaxCatchAll" ma:showField="CatchAllData" ma:web="c76fe5b8-bc2e-4153-aaa1-31ca1b2ce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6fe5b8-bc2e-4153-aaa1-31ca1b2ce244" xsi:nil="true"/>
    <lcf76f155ced4ddcb4097134ff3c332f xmlns="fe94854a-a276-4591-8913-b79856999e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9D76D7-0B7F-4661-969E-6730F42A437C}"/>
</file>

<file path=customXml/itemProps2.xml><?xml version="1.0" encoding="utf-8"?>
<ds:datastoreItem xmlns:ds="http://schemas.openxmlformats.org/officeDocument/2006/customXml" ds:itemID="{1479BE3F-20CB-433D-8C86-4088F1CBEC03}"/>
</file>

<file path=customXml/itemProps3.xml><?xml version="1.0" encoding="utf-8"?>
<ds:datastoreItem xmlns:ds="http://schemas.openxmlformats.org/officeDocument/2006/customXml" ds:itemID="{39D79247-C88E-4B61-8337-74685BDBDF1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199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Harvey</dc:creator>
  <cp:lastModifiedBy>Claire Harvey</cp:lastModifiedBy>
  <cp:revision>5</cp:revision>
  <dcterms:created xsi:type="dcterms:W3CDTF">2021-03-03T10:26:33Z</dcterms:created>
  <dcterms:modified xsi:type="dcterms:W3CDTF">2021-03-03T11:24:51Z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0x0101000A671ED0F85D94458D5E70E77C6EEC48</vt:lpwstr>
  </property>
</Properties>
</file>