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  <p:sldId id="261" r:id="rId8"/>
    <p:sldId id="262" r:id="rId9"/>
  </p:sldIdLst>
  <p:sldSz cx="9144000" cy="6858000" type="screen4x3"/>
  <p:notesSz cx="7102475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A1874-9879-480D-AD26-E19C27CC147D}" v="1" dt="2023-02-27T14:23:15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" userId="a9595e70-05fd-402d-bc7b-6da7ada970f0" providerId="ADAL" clId="{76A268B2-D6E4-41BC-A2F6-25A39A274E01}"/>
    <pc:docChg chg="custSel addSld delSld modSld">
      <pc:chgData name="Claire" userId="a9595e70-05fd-402d-bc7b-6da7ada970f0" providerId="ADAL" clId="{76A268B2-D6E4-41BC-A2F6-25A39A274E01}" dt="2021-03-01T19:34:02.026" v="236" actId="47"/>
      <pc:docMkLst>
        <pc:docMk/>
      </pc:docMkLst>
      <pc:sldChg chg="modAnim">
        <pc:chgData name="Claire" userId="a9595e70-05fd-402d-bc7b-6da7ada970f0" providerId="ADAL" clId="{76A268B2-D6E4-41BC-A2F6-25A39A274E01}" dt="2021-03-01T19:32:49.542" v="235"/>
        <pc:sldMkLst>
          <pc:docMk/>
          <pc:sldMk cId="2387044345" sldId="258"/>
        </pc:sldMkLst>
      </pc:sldChg>
      <pc:sldChg chg="modSp mod">
        <pc:chgData name="Claire" userId="a9595e70-05fd-402d-bc7b-6da7ada970f0" providerId="ADAL" clId="{76A268B2-D6E4-41BC-A2F6-25A39A274E01}" dt="2021-03-01T16:33:41.528" v="55" actId="20577"/>
        <pc:sldMkLst>
          <pc:docMk/>
          <pc:sldMk cId="1667635565" sldId="259"/>
        </pc:sldMkLst>
        <pc:spChg chg="mod">
          <ac:chgData name="Claire" userId="a9595e70-05fd-402d-bc7b-6da7ada970f0" providerId="ADAL" clId="{76A268B2-D6E4-41BC-A2F6-25A39A274E01}" dt="2021-03-01T16:33:41.528" v="55" actId="20577"/>
          <ac:spMkLst>
            <pc:docMk/>
            <pc:sldMk cId="1667635565" sldId="259"/>
            <ac:spMk id="3" creationId="{131EC086-0231-4DBA-8B87-666A5A16F622}"/>
          </ac:spMkLst>
        </pc:spChg>
      </pc:sldChg>
      <pc:sldChg chg="del">
        <pc:chgData name="Claire" userId="a9595e70-05fd-402d-bc7b-6da7ada970f0" providerId="ADAL" clId="{76A268B2-D6E4-41BC-A2F6-25A39A274E01}" dt="2021-03-01T19:34:02.026" v="236" actId="47"/>
        <pc:sldMkLst>
          <pc:docMk/>
          <pc:sldMk cId="3571972381" sldId="260"/>
        </pc:sldMkLst>
      </pc:sldChg>
      <pc:sldChg chg="modSp">
        <pc:chgData name="Claire" userId="a9595e70-05fd-402d-bc7b-6da7ada970f0" providerId="ADAL" clId="{76A268B2-D6E4-41BC-A2F6-25A39A274E01}" dt="2021-03-01T16:33:47.921" v="67" actId="20577"/>
        <pc:sldMkLst>
          <pc:docMk/>
          <pc:sldMk cId="2444662029" sldId="261"/>
        </pc:sldMkLst>
        <pc:spChg chg="mod">
          <ac:chgData name="Claire" userId="a9595e70-05fd-402d-bc7b-6da7ada970f0" providerId="ADAL" clId="{76A268B2-D6E4-41BC-A2F6-25A39A274E01}" dt="2021-03-01T16:33:47.921" v="67" actId="20577"/>
          <ac:spMkLst>
            <pc:docMk/>
            <pc:sldMk cId="2444662029" sldId="261"/>
            <ac:spMk id="3" creationId="{131EC086-0231-4DBA-8B87-666A5A16F622}"/>
          </ac:spMkLst>
        </pc:spChg>
      </pc:sldChg>
      <pc:sldChg chg="addSp delSp modSp add mod delAnim modAnim">
        <pc:chgData name="Claire" userId="a9595e70-05fd-402d-bc7b-6da7ada970f0" providerId="ADAL" clId="{76A268B2-D6E4-41BC-A2F6-25A39A274E01}" dt="2021-03-01T16:37:30.399" v="224" actId="20577"/>
        <pc:sldMkLst>
          <pc:docMk/>
          <pc:sldMk cId="4041258980" sldId="262"/>
        </pc:sldMkLst>
        <pc:spChg chg="mod">
          <ac:chgData name="Claire" userId="a9595e70-05fd-402d-bc7b-6da7ada970f0" providerId="ADAL" clId="{76A268B2-D6E4-41BC-A2F6-25A39A274E01}" dt="2021-03-01T16:25:09.247" v="2" actId="20577"/>
          <ac:spMkLst>
            <pc:docMk/>
            <pc:sldMk cId="4041258980" sldId="262"/>
            <ac:spMk id="2" creationId="{ACF5E1AD-5912-4F42-A9DA-87018A60298F}"/>
          </ac:spMkLst>
        </pc:spChg>
        <pc:spChg chg="mod">
          <ac:chgData name="Claire" userId="a9595e70-05fd-402d-bc7b-6da7ada970f0" providerId="ADAL" clId="{76A268B2-D6E4-41BC-A2F6-25A39A274E01}" dt="2021-03-01T16:33:55.509" v="79" actId="20577"/>
          <ac:spMkLst>
            <pc:docMk/>
            <pc:sldMk cId="4041258980" sldId="262"/>
            <ac:spMk id="3" creationId="{131EC086-0231-4DBA-8B87-666A5A16F622}"/>
          </ac:spMkLst>
        </pc:spChg>
        <pc:spChg chg="mod">
          <ac:chgData name="Claire" userId="a9595e70-05fd-402d-bc7b-6da7ada970f0" providerId="ADAL" clId="{76A268B2-D6E4-41BC-A2F6-25A39A274E01}" dt="2021-03-01T16:27:03.415" v="35" actId="1076"/>
          <ac:spMkLst>
            <pc:docMk/>
            <pc:sldMk cId="4041258980" sldId="262"/>
            <ac:spMk id="5" creationId="{8D979B1A-104F-493E-877C-737E4C321B77}"/>
          </ac:spMkLst>
        </pc:spChg>
        <pc:spChg chg="del">
          <ac:chgData name="Claire" userId="a9595e70-05fd-402d-bc7b-6da7ada970f0" providerId="ADAL" clId="{76A268B2-D6E4-41BC-A2F6-25A39A274E01}" dt="2021-03-01T16:25:59.243" v="6" actId="478"/>
          <ac:spMkLst>
            <pc:docMk/>
            <pc:sldMk cId="4041258980" sldId="262"/>
            <ac:spMk id="6" creationId="{9B207DE5-44F9-4968-B71A-7C7AFCDC4425}"/>
          </ac:spMkLst>
        </pc:spChg>
        <pc:spChg chg="del">
          <ac:chgData name="Claire" userId="a9595e70-05fd-402d-bc7b-6da7ada970f0" providerId="ADAL" clId="{76A268B2-D6E4-41BC-A2F6-25A39A274E01}" dt="2021-03-01T16:26:00.392" v="7" actId="478"/>
          <ac:spMkLst>
            <pc:docMk/>
            <pc:sldMk cId="4041258980" sldId="262"/>
            <ac:spMk id="9" creationId="{50653A9D-71E8-4501-8541-62D2F3C98CAE}"/>
          </ac:spMkLst>
        </pc:spChg>
        <pc:spChg chg="mod">
          <ac:chgData name="Claire" userId="a9595e70-05fd-402d-bc7b-6da7ada970f0" providerId="ADAL" clId="{76A268B2-D6E4-41BC-A2F6-25A39A274E01}" dt="2021-03-01T16:34:10.750" v="81" actId="20577"/>
          <ac:spMkLst>
            <pc:docMk/>
            <pc:sldMk cId="4041258980" sldId="262"/>
            <ac:spMk id="16" creationId="{C976C3DA-12F3-4D34-9B67-EBF162D2300F}"/>
          </ac:spMkLst>
        </pc:spChg>
        <pc:spChg chg="mod">
          <ac:chgData name="Claire" userId="a9595e70-05fd-402d-bc7b-6da7ada970f0" providerId="ADAL" clId="{76A268B2-D6E4-41BC-A2F6-25A39A274E01}" dt="2021-03-01T16:33:19.562" v="43" actId="20577"/>
          <ac:spMkLst>
            <pc:docMk/>
            <pc:sldMk cId="4041258980" sldId="262"/>
            <ac:spMk id="18" creationId="{EA696367-EE59-4E88-BE53-42FA3A8D1B3B}"/>
          </ac:spMkLst>
        </pc:spChg>
        <pc:spChg chg="del">
          <ac:chgData name="Claire" userId="a9595e70-05fd-402d-bc7b-6da7ada970f0" providerId="ADAL" clId="{76A268B2-D6E4-41BC-A2F6-25A39A274E01}" dt="2021-03-01T16:26:10.670" v="15" actId="478"/>
          <ac:spMkLst>
            <pc:docMk/>
            <pc:sldMk cId="4041258980" sldId="262"/>
            <ac:spMk id="21" creationId="{3D65BD30-14B4-4342-8D35-A1F28856B9AC}"/>
          </ac:spMkLst>
        </pc:spChg>
        <pc:spChg chg="mod">
          <ac:chgData name="Claire" userId="a9595e70-05fd-402d-bc7b-6da7ada970f0" providerId="ADAL" clId="{76A268B2-D6E4-41BC-A2F6-25A39A274E01}" dt="2021-03-01T16:34:26.242" v="92" actId="1076"/>
          <ac:spMkLst>
            <pc:docMk/>
            <pc:sldMk cId="4041258980" sldId="262"/>
            <ac:spMk id="24" creationId="{BA9227FC-168C-4001-B292-5093C52F8557}"/>
          </ac:spMkLst>
        </pc:spChg>
        <pc:spChg chg="del">
          <ac:chgData name="Claire" userId="a9595e70-05fd-402d-bc7b-6da7ada970f0" providerId="ADAL" clId="{76A268B2-D6E4-41BC-A2F6-25A39A274E01}" dt="2021-03-01T16:26:09.880" v="14" actId="478"/>
          <ac:spMkLst>
            <pc:docMk/>
            <pc:sldMk cId="4041258980" sldId="262"/>
            <ac:spMk id="26" creationId="{057F6D8D-1D83-45BC-86F5-6C45329643C3}"/>
          </ac:spMkLst>
        </pc:spChg>
        <pc:spChg chg="del">
          <ac:chgData name="Claire" userId="a9595e70-05fd-402d-bc7b-6da7ada970f0" providerId="ADAL" clId="{76A268B2-D6E4-41BC-A2F6-25A39A274E01}" dt="2021-03-01T16:26:09.114" v="13" actId="478"/>
          <ac:spMkLst>
            <pc:docMk/>
            <pc:sldMk cId="4041258980" sldId="262"/>
            <ac:spMk id="27" creationId="{D38BC4DE-F259-4914-8A0A-31F7CB7DB4DA}"/>
          </ac:spMkLst>
        </pc:spChg>
        <pc:spChg chg="del">
          <ac:chgData name="Claire" userId="a9595e70-05fd-402d-bc7b-6da7ada970f0" providerId="ADAL" clId="{76A268B2-D6E4-41BC-A2F6-25A39A274E01}" dt="2021-03-01T16:26:08.509" v="12" actId="478"/>
          <ac:spMkLst>
            <pc:docMk/>
            <pc:sldMk cId="4041258980" sldId="262"/>
            <ac:spMk id="28" creationId="{FFF4F78E-C84C-431C-839F-B7C2CCE0CCA0}"/>
          </ac:spMkLst>
        </pc:spChg>
        <pc:spChg chg="del">
          <ac:chgData name="Claire" userId="a9595e70-05fd-402d-bc7b-6da7ada970f0" providerId="ADAL" clId="{76A268B2-D6E4-41BC-A2F6-25A39A274E01}" dt="2021-03-01T16:26:07.572" v="11" actId="478"/>
          <ac:spMkLst>
            <pc:docMk/>
            <pc:sldMk cId="4041258980" sldId="262"/>
            <ac:spMk id="29" creationId="{CA705EC7-4EF2-40F3-88CB-B7C851C3FE21}"/>
          </ac:spMkLst>
        </pc:spChg>
        <pc:spChg chg="del">
          <ac:chgData name="Claire" userId="a9595e70-05fd-402d-bc7b-6da7ada970f0" providerId="ADAL" clId="{76A268B2-D6E4-41BC-A2F6-25A39A274E01}" dt="2021-03-01T16:26:11.514" v="16" actId="478"/>
          <ac:spMkLst>
            <pc:docMk/>
            <pc:sldMk cId="4041258980" sldId="262"/>
            <ac:spMk id="30" creationId="{482A5349-97E8-411B-A3FB-B2E6D86A3438}"/>
          </ac:spMkLst>
        </pc:spChg>
        <pc:spChg chg="del">
          <ac:chgData name="Claire" userId="a9595e70-05fd-402d-bc7b-6da7ada970f0" providerId="ADAL" clId="{76A268B2-D6E4-41BC-A2F6-25A39A274E01}" dt="2021-03-01T16:26:12.290" v="17" actId="478"/>
          <ac:spMkLst>
            <pc:docMk/>
            <pc:sldMk cId="4041258980" sldId="262"/>
            <ac:spMk id="31" creationId="{288BC813-F5DA-4DB9-AA9A-315DFE76C3AB}"/>
          </ac:spMkLst>
        </pc:spChg>
        <pc:spChg chg="del">
          <ac:chgData name="Claire" userId="a9595e70-05fd-402d-bc7b-6da7ada970f0" providerId="ADAL" clId="{76A268B2-D6E4-41BC-A2F6-25A39A274E01}" dt="2021-03-01T16:26:13.006" v="18" actId="478"/>
          <ac:spMkLst>
            <pc:docMk/>
            <pc:sldMk cId="4041258980" sldId="262"/>
            <ac:spMk id="32" creationId="{032577FA-88F5-4AD5-96B8-28E783ABB6CD}"/>
          </ac:spMkLst>
        </pc:spChg>
        <pc:spChg chg="mod">
          <ac:chgData name="Claire" userId="a9595e70-05fd-402d-bc7b-6da7ada970f0" providerId="ADAL" clId="{76A268B2-D6E4-41BC-A2F6-25A39A274E01}" dt="2021-03-01T16:36:41.702" v="147" actId="20577"/>
          <ac:spMkLst>
            <pc:docMk/>
            <pc:sldMk cId="4041258980" sldId="262"/>
            <ac:spMk id="33" creationId="{AE565892-213D-494F-A575-AFFF32271474}"/>
          </ac:spMkLst>
        </pc:spChg>
        <pc:spChg chg="mod">
          <ac:chgData name="Claire" userId="a9595e70-05fd-402d-bc7b-6da7ada970f0" providerId="ADAL" clId="{76A268B2-D6E4-41BC-A2F6-25A39A274E01}" dt="2021-03-01T16:36:28.250" v="142" actId="1076"/>
          <ac:spMkLst>
            <pc:docMk/>
            <pc:sldMk cId="4041258980" sldId="262"/>
            <ac:spMk id="34" creationId="{F4A5BEBA-B85E-423A-8D7A-AC9C0A74FDB3}"/>
          </ac:spMkLst>
        </pc:spChg>
        <pc:spChg chg="mod">
          <ac:chgData name="Claire" userId="a9595e70-05fd-402d-bc7b-6da7ada970f0" providerId="ADAL" clId="{76A268B2-D6E4-41BC-A2F6-25A39A274E01}" dt="2021-03-01T16:36:24.926" v="141" actId="1076"/>
          <ac:spMkLst>
            <pc:docMk/>
            <pc:sldMk cId="4041258980" sldId="262"/>
            <ac:spMk id="35" creationId="{31D1DB60-1A11-4D98-8ECA-18BF6E8BE724}"/>
          </ac:spMkLst>
        </pc:spChg>
        <pc:spChg chg="mod">
          <ac:chgData name="Claire" userId="a9595e70-05fd-402d-bc7b-6da7ada970f0" providerId="ADAL" clId="{76A268B2-D6E4-41BC-A2F6-25A39A274E01}" dt="2021-03-01T16:36:31.776" v="143" actId="1076"/>
          <ac:spMkLst>
            <pc:docMk/>
            <pc:sldMk cId="4041258980" sldId="262"/>
            <ac:spMk id="36" creationId="{FBB9B358-D4B3-4885-9DEC-357607F60DC3}"/>
          </ac:spMkLst>
        </pc:spChg>
        <pc:spChg chg="mod">
          <ac:chgData name="Claire" userId="a9595e70-05fd-402d-bc7b-6da7ada970f0" providerId="ADAL" clId="{76A268B2-D6E4-41BC-A2F6-25A39A274E01}" dt="2021-03-01T16:36:35.755" v="144" actId="1076"/>
          <ac:spMkLst>
            <pc:docMk/>
            <pc:sldMk cId="4041258980" sldId="262"/>
            <ac:spMk id="37" creationId="{F7B0D4A8-2BBE-4417-B885-B366594A4CB0}"/>
          </ac:spMkLst>
        </pc:spChg>
        <pc:spChg chg="add mod">
          <ac:chgData name="Claire" userId="a9595e70-05fd-402d-bc7b-6da7ada970f0" providerId="ADAL" clId="{76A268B2-D6E4-41BC-A2F6-25A39A274E01}" dt="2021-03-01T16:37:03.628" v="182" actId="1076"/>
          <ac:spMkLst>
            <pc:docMk/>
            <pc:sldMk cId="4041258980" sldId="262"/>
            <ac:spMk id="38" creationId="{F33C9A00-4F7C-4F78-B8C1-2723A1DC224E}"/>
          </ac:spMkLst>
        </pc:spChg>
        <pc:spChg chg="add mod">
          <ac:chgData name="Claire" userId="a9595e70-05fd-402d-bc7b-6da7ada970f0" providerId="ADAL" clId="{76A268B2-D6E4-41BC-A2F6-25A39A274E01}" dt="2021-03-01T16:37:30.399" v="224" actId="20577"/>
          <ac:spMkLst>
            <pc:docMk/>
            <pc:sldMk cId="4041258980" sldId="262"/>
            <ac:spMk id="39" creationId="{AA88FBAC-D49B-4082-95FF-51D638A794E9}"/>
          </ac:spMkLst>
        </pc:spChg>
        <pc:picChg chg="add mod ord">
          <ac:chgData name="Claire" userId="a9595e70-05fd-402d-bc7b-6da7ada970f0" providerId="ADAL" clId="{76A268B2-D6E4-41BC-A2F6-25A39A274E01}" dt="2021-03-01T16:26:48.307" v="27" actId="1076"/>
          <ac:picMkLst>
            <pc:docMk/>
            <pc:sldMk cId="4041258980" sldId="262"/>
            <ac:picMk id="4" creationId="{629A3FE2-6B5B-485D-A779-88ADD318F1A5}"/>
          </ac:picMkLst>
        </pc:picChg>
        <pc:cxnChg chg="mod">
          <ac:chgData name="Claire" userId="a9595e70-05fd-402d-bc7b-6da7ada970f0" providerId="ADAL" clId="{76A268B2-D6E4-41BC-A2F6-25A39A274E01}" dt="2021-03-01T16:27:09.515" v="37" actId="14100"/>
          <ac:cxnSpMkLst>
            <pc:docMk/>
            <pc:sldMk cId="4041258980" sldId="262"/>
            <ac:cxnSpMk id="7" creationId="{6645AF7B-C6B5-4EBD-9009-16504D4EA7E4}"/>
          </ac:cxnSpMkLst>
        </pc:cxnChg>
        <pc:cxnChg chg="mod">
          <ac:chgData name="Claire" userId="a9595e70-05fd-402d-bc7b-6da7ada970f0" providerId="ADAL" clId="{76A268B2-D6E4-41BC-A2F6-25A39A274E01}" dt="2021-03-01T16:26:57.431" v="31" actId="1076"/>
          <ac:cxnSpMkLst>
            <pc:docMk/>
            <pc:sldMk cId="4041258980" sldId="262"/>
            <ac:cxnSpMk id="8" creationId="{243C27BB-F216-4DE1-ADE4-25FA495762F4}"/>
          </ac:cxnSpMkLst>
        </pc:cxnChg>
        <pc:cxnChg chg="mod">
          <ac:chgData name="Claire" userId="a9595e70-05fd-402d-bc7b-6da7ada970f0" providerId="ADAL" clId="{76A268B2-D6E4-41BC-A2F6-25A39A274E01}" dt="2021-03-01T16:33:11.271" v="39" actId="14100"/>
          <ac:cxnSpMkLst>
            <pc:docMk/>
            <pc:sldMk cId="4041258980" sldId="262"/>
            <ac:cxnSpMk id="20" creationId="{83D5DA1B-C82E-4DCB-BD30-5D64AF9420C9}"/>
          </ac:cxnSpMkLst>
        </pc:cxnChg>
        <pc:cxnChg chg="mod">
          <ac:chgData name="Claire" userId="a9595e70-05fd-402d-bc7b-6da7ada970f0" providerId="ADAL" clId="{76A268B2-D6E4-41BC-A2F6-25A39A274E01}" dt="2021-03-01T16:33:09.119" v="38" actId="14100"/>
          <ac:cxnSpMkLst>
            <pc:docMk/>
            <pc:sldMk cId="4041258980" sldId="262"/>
            <ac:cxnSpMk id="22" creationId="{22388184-0BEE-4257-93DA-DB2B6A82B752}"/>
          </ac:cxnSpMkLst>
        </pc:cxnChg>
      </pc:sldChg>
    </pc:docChg>
  </pc:docChgLst>
  <pc:docChgLst>
    <pc:chgData name="Miss Cochrane" userId="S::gw22cochranemegan@glow.sch.uk::35ef081d-291a-4868-8f31-1cd732d2d3ad" providerId="AD" clId="Web-{91EEC172-92F5-4CCC-B10B-5C7F711FBEF1}"/>
    <pc:docChg chg="modSld">
      <pc:chgData name="Miss Cochrane" userId="S::gw22cochranemegan@glow.sch.uk::35ef081d-291a-4868-8f31-1cd732d2d3ad" providerId="AD" clId="Web-{91EEC172-92F5-4CCC-B10B-5C7F711FBEF1}" dt="2023-01-08T15:33:30.860" v="4" actId="20577"/>
      <pc:docMkLst>
        <pc:docMk/>
      </pc:docMkLst>
      <pc:sldChg chg="modSp">
        <pc:chgData name="Miss Cochrane" userId="S::gw22cochranemegan@glow.sch.uk::35ef081d-291a-4868-8f31-1cd732d2d3ad" providerId="AD" clId="Web-{91EEC172-92F5-4CCC-B10B-5C7F711FBEF1}" dt="2023-01-08T15:33:30.860" v="4" actId="20577"/>
        <pc:sldMkLst>
          <pc:docMk/>
          <pc:sldMk cId="1496783072" sldId="256"/>
        </pc:sldMkLst>
        <pc:spChg chg="mod">
          <ac:chgData name="Miss Cochrane" userId="S::gw22cochranemegan@glow.sch.uk::35ef081d-291a-4868-8f31-1cd732d2d3ad" providerId="AD" clId="Web-{91EEC172-92F5-4CCC-B10B-5C7F711FBEF1}" dt="2023-01-08T15:33:30.860" v="4" actId="20577"/>
          <ac:spMkLst>
            <pc:docMk/>
            <pc:sldMk cId="1496783072" sldId="256"/>
            <ac:spMk id="9" creationId="{C6BC3198-CAAC-432B-B7A7-5EFE10E1BD5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51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43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22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57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631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9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5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66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243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6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B6D36-4298-4698-BB47-53FE40D3C34D}" type="datetimeFigureOut">
              <a:rPr lang="en-GB" smtClean="0"/>
              <a:t>27/02/2023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CA48-AE0E-4AC9-9173-37358EFC0B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2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824421A-5A89-4244-B9CA-F64C52405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163" y="0"/>
            <a:ext cx="3948112" cy="562862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Horizontally</a:t>
            </a:r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756F448A-302A-475C-9448-89CDA5EEA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1"/>
            <a:ext cx="2133600" cy="365125"/>
          </a:xfrm>
        </p:spPr>
        <p:txBody>
          <a:bodyPr/>
          <a:lstStyle/>
          <a:p>
            <a:fld id="{8817D515-C803-49FB-BAA3-E1E5F9C72317}" type="datetime1">
              <a:rPr lang="en-GB" sz="2000">
                <a:solidFill>
                  <a:prstClr val="black"/>
                </a:solidFill>
                <a:latin typeface="Comic Sans MS" panose="030F0702030302020204" pitchFamily="66" charset="0"/>
              </a:rPr>
              <a:pPr/>
              <a:t>27/02/2023</a:t>
            </a:fld>
            <a:endParaRPr lang="en-GB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FE29D6-E2F0-468C-9C5A-66A95CA3DC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4" y="562862"/>
            <a:ext cx="4791075" cy="4953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20AB872-2833-4309-B0A3-91F17C29E9D9}"/>
              </a:ext>
            </a:extLst>
          </p:cNvPr>
          <p:cNvSpPr txBox="1"/>
          <p:nvPr/>
        </p:nvSpPr>
        <p:spPr>
          <a:xfrm>
            <a:off x="0" y="688571"/>
            <a:ext cx="927652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202122"/>
                </a:solidFill>
                <a:latin typeface="Comic Sans MS" panose="030F0702030302020204" pitchFamily="66" charset="0"/>
              </a:rPr>
              <a:t>What about if we wanted to store the books horizontally instead?</a:t>
            </a:r>
            <a:endParaRPr lang="en-GB" sz="2400">
              <a:latin typeface="Comic Sans MS" panose="030F0702030302020204" pitchFamily="66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8990AC2-EE61-4BBD-B280-1DFF67F70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295660">
            <a:off x="5687254" y="1656133"/>
            <a:ext cx="1771650" cy="18097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6BC3198-CAAC-432B-B7A7-5EFE10E1BD5D}"/>
              </a:ext>
            </a:extLst>
          </p:cNvPr>
          <p:cNvSpPr txBox="1"/>
          <p:nvPr/>
        </p:nvSpPr>
        <p:spPr>
          <a:xfrm>
            <a:off x="159958" y="4003678"/>
            <a:ext cx="9276522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2400">
                <a:solidFill>
                  <a:srgbClr val="202122"/>
                </a:solidFill>
                <a:latin typeface="Comic Sans MS"/>
              </a:rPr>
              <a:t>What do we need to know now?</a:t>
            </a:r>
            <a:endParaRPr lang="en-GB" sz="2400">
              <a:latin typeface="Comic Sans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617D2E-21FC-4478-8055-8D5592F25296}"/>
              </a:ext>
            </a:extLst>
          </p:cNvPr>
          <p:cNvSpPr txBox="1"/>
          <p:nvPr/>
        </p:nvSpPr>
        <p:spPr>
          <a:xfrm>
            <a:off x="373365" y="4695356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202122"/>
                </a:solidFill>
                <a:latin typeface="Comic Sans MS" panose="030F0702030302020204" pitchFamily="66" charset="0"/>
              </a:rPr>
              <a:t>Length of the shelf</a:t>
            </a:r>
            <a:endParaRPr lang="en-GB" sz="2400">
              <a:latin typeface="Comic Sans MS" panose="030F0702030302020204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F4617F-92DD-4D8D-B0D6-FE0C20AF38D0}"/>
              </a:ext>
            </a:extLst>
          </p:cNvPr>
          <p:cNvSpPr txBox="1"/>
          <p:nvPr/>
        </p:nvSpPr>
        <p:spPr>
          <a:xfrm>
            <a:off x="373365" y="5316036"/>
            <a:ext cx="86797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202122"/>
                </a:solidFill>
                <a:latin typeface="Comic Sans MS" panose="030F0702030302020204" pitchFamily="66" charset="0"/>
              </a:rPr>
              <a:t>Length of the books</a:t>
            </a:r>
            <a:endParaRPr lang="en-GB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7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A0F9F8-CE07-4438-B5C0-C5B4DE199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1075" cy="495300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>
                <a:solidFill>
                  <a:srgbClr val="000000"/>
                </a:solidFill>
                <a:latin typeface="Comic Sans MS" panose="030F0702030302020204" pitchFamily="66" charset="0"/>
              </a:rPr>
              <a:t>1</a:t>
            </a:r>
            <a:endParaRPr kumimoji="0" lang="en-GB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horizontally?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229139" y="263384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15cm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178430" y="2807181"/>
            <a:ext cx="1427715" cy="15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384314" y="2586993"/>
            <a:ext cx="821634" cy="1112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263287" y="157280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C37DC33-673A-4726-A745-079D263E5AEE}"/>
              </a:ext>
            </a:extLst>
          </p:cNvPr>
          <p:cNvSpPr/>
          <p:nvPr/>
        </p:nvSpPr>
        <p:spPr>
          <a:xfrm>
            <a:off x="247600" y="5698435"/>
            <a:ext cx="3884236" cy="34455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>
                <a:solidFill>
                  <a:schemeClr val="tx1"/>
                </a:solidFill>
                <a:latin typeface="Comic Sans MS" panose="030F0702030302020204" pitchFamily="66" charset="0"/>
              </a:rPr>
              <a:t>shelf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E2507F7-45BA-42A5-B607-F5B057A53A65}"/>
              </a:ext>
            </a:extLst>
          </p:cNvPr>
          <p:cNvSpPr/>
          <p:nvPr/>
        </p:nvSpPr>
        <p:spPr>
          <a:xfrm rot="16200000">
            <a:off x="722243" y="4877629"/>
            <a:ext cx="344558" cy="128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book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C6E282B-B788-40D2-B693-C3D174E1F214}"/>
              </a:ext>
            </a:extLst>
          </p:cNvPr>
          <p:cNvSpPr txBox="1"/>
          <p:nvPr/>
        </p:nvSpPr>
        <p:spPr>
          <a:xfrm>
            <a:off x="1747866" y="6109954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15cm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05E522-980C-4777-8610-C5B8F4495050}"/>
              </a:ext>
            </a:extLst>
          </p:cNvPr>
          <p:cNvSpPr txBox="1"/>
          <p:nvPr/>
        </p:nvSpPr>
        <p:spPr>
          <a:xfrm>
            <a:off x="4821772" y="3354010"/>
            <a:ext cx="40481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000000"/>
                </a:solidFill>
                <a:latin typeface="Comic Sans MS" panose="030F0702030302020204" pitchFamily="66" charset="0"/>
              </a:rPr>
              <a:t>We can fit 3 books onto the shelf exactly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1894B13-6316-40B6-B584-72FBB9197735}"/>
              </a:ext>
            </a:extLst>
          </p:cNvPr>
          <p:cNvSpPr txBox="1"/>
          <p:nvPr/>
        </p:nvSpPr>
        <p:spPr>
          <a:xfrm>
            <a:off x="4821772" y="4100656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000000"/>
                </a:solidFill>
                <a:latin typeface="Comic Sans MS" panose="030F0702030302020204" pitchFamily="66" charset="0"/>
              </a:rPr>
              <a:t>All the space is used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A31BC4-CACA-458D-8224-087358288B38}"/>
              </a:ext>
            </a:extLst>
          </p:cNvPr>
          <p:cNvSpPr txBox="1"/>
          <p:nvPr/>
        </p:nvSpPr>
        <p:spPr>
          <a:xfrm>
            <a:off x="4802904" y="4530839"/>
            <a:ext cx="40481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CC0066"/>
                </a:solidFill>
                <a:latin typeface="Comic Sans MS" panose="030F0702030302020204" pitchFamily="66" charset="0"/>
              </a:rPr>
              <a:t>How can we do this without drawing out a picture every time?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7BDB695-3DF3-4864-B908-CDF43036D4B7}"/>
              </a:ext>
            </a:extLst>
          </p:cNvPr>
          <p:cNvSpPr txBox="1"/>
          <p:nvPr/>
        </p:nvSpPr>
        <p:spPr>
          <a:xfrm>
            <a:off x="4848277" y="5670658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000000"/>
                </a:solidFill>
                <a:latin typeface="Comic Sans MS" panose="030F0702030302020204" pitchFamily="66" charset="0"/>
              </a:rPr>
              <a:t>15 ÷ 5 = 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91B6C9F-FFF3-43F6-9451-68376D2C3F72}"/>
              </a:ext>
            </a:extLst>
          </p:cNvPr>
          <p:cNvSpPr txBox="1"/>
          <p:nvPr/>
        </p:nvSpPr>
        <p:spPr>
          <a:xfrm>
            <a:off x="4855318" y="6109954"/>
            <a:ext cx="404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>
                <a:solidFill>
                  <a:srgbClr val="000000"/>
                </a:solidFill>
                <a:latin typeface="Comic Sans MS" panose="030F0702030302020204" pitchFamily="66" charset="0"/>
              </a:rPr>
              <a:t>3 books can fit on the shelf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7AEA70E-44F1-4AFF-A554-5ABE226AF693}"/>
              </a:ext>
            </a:extLst>
          </p:cNvPr>
          <p:cNvSpPr/>
          <p:nvPr/>
        </p:nvSpPr>
        <p:spPr>
          <a:xfrm rot="16200000">
            <a:off x="2019534" y="4878458"/>
            <a:ext cx="344558" cy="128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book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9A88F04-281A-425F-B8E8-F49AB02DE817}"/>
              </a:ext>
            </a:extLst>
          </p:cNvPr>
          <p:cNvSpPr/>
          <p:nvPr/>
        </p:nvSpPr>
        <p:spPr>
          <a:xfrm rot="16200000">
            <a:off x="3316825" y="4879287"/>
            <a:ext cx="344558" cy="1285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book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D6E09C5-4CE9-4B17-9D2D-48192DE47623}"/>
              </a:ext>
            </a:extLst>
          </p:cNvPr>
          <p:cNvSpPr txBox="1"/>
          <p:nvPr/>
        </p:nvSpPr>
        <p:spPr>
          <a:xfrm>
            <a:off x="510858" y="488061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C23F7F-7EB8-4948-8993-4A8B44CBDA8C}"/>
              </a:ext>
            </a:extLst>
          </p:cNvPr>
          <p:cNvSpPr txBox="1"/>
          <p:nvPr/>
        </p:nvSpPr>
        <p:spPr>
          <a:xfrm>
            <a:off x="1905000" y="4847486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5cm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9FEABE8-7BFF-4F05-8D81-1579EA3CA7DE}"/>
              </a:ext>
            </a:extLst>
          </p:cNvPr>
          <p:cNvSpPr txBox="1"/>
          <p:nvPr/>
        </p:nvSpPr>
        <p:spPr>
          <a:xfrm>
            <a:off x="3068818" y="4814862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5cm</a:t>
            </a:r>
          </a:p>
        </p:txBody>
      </p:sp>
    </p:spTree>
    <p:extLst>
      <p:ext uri="{BB962C8B-B14F-4D97-AF65-F5344CB8AC3E}">
        <p14:creationId xmlns:p14="http://schemas.microsoft.com/office/powerpoint/2010/main" val="23870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2A0F9F8-CE07-4438-B5C0-C5B4DE199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91075" cy="495300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 noProof="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endParaRPr kumimoji="0" lang="en-GB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horizontally?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1229139" y="2633848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118cm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2178430" y="2807181"/>
            <a:ext cx="1427715" cy="1592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384314" y="2586993"/>
            <a:ext cx="821634" cy="11123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7984" y="1054931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5263287" y="1541946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8cm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523876" y="3891547"/>
            <a:ext cx="404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118 ÷ 8 = 14.75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523876" y="4554639"/>
            <a:ext cx="4395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14 books can fit on the shelf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02767F-C708-4FBB-99A5-AC0CF2FD0377}"/>
              </a:ext>
            </a:extLst>
          </p:cNvPr>
          <p:cNvSpPr txBox="1"/>
          <p:nvPr/>
        </p:nvSpPr>
        <p:spPr>
          <a:xfrm>
            <a:off x="523876" y="5240973"/>
            <a:ext cx="82004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70C0"/>
                </a:solidFill>
                <a:latin typeface="Comic Sans MS" panose="030F0702030302020204" pitchFamily="66" charset="0"/>
              </a:rPr>
              <a:t>Remember you cant have part of a book… it would fall off the edge</a:t>
            </a:r>
          </a:p>
        </p:txBody>
      </p:sp>
    </p:spTree>
    <p:extLst>
      <p:ext uri="{BB962C8B-B14F-4D97-AF65-F5344CB8AC3E}">
        <p14:creationId xmlns:p14="http://schemas.microsoft.com/office/powerpoint/2010/main" val="166763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kumimoji="0" lang="en-GB" altLang="en-US" sz="2800" b="0" i="0" u="none" strike="noStrike" kern="1200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3</a:t>
            </a:r>
            <a:endParaRPr kumimoji="0" lang="en-GB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horizontally?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2548862" y="3144740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120cm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3725820" y="3364609"/>
            <a:ext cx="1698247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>
            <a:off x="1206133" y="3302585"/>
            <a:ext cx="118109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0079" y="1518250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6266740" y="1986082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12cm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594995" y="3866424"/>
            <a:ext cx="40481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7030A0"/>
                </a:solidFill>
                <a:latin typeface="Comic Sans MS" panose="030F0702030302020204" pitchFamily="66" charset="0"/>
              </a:rPr>
              <a:t>How many can fit along the shelf?</a:t>
            </a:r>
            <a:endParaRPr lang="en-GB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5029616" y="3850820"/>
            <a:ext cx="4395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anose="030F0702030302020204" pitchFamily="66" charset="0"/>
              </a:rPr>
              <a:t>How many high?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207DE5-44F9-4968-B71A-7C7AFCDC4425}"/>
              </a:ext>
            </a:extLst>
          </p:cNvPr>
          <p:cNvSpPr/>
          <p:nvPr/>
        </p:nvSpPr>
        <p:spPr>
          <a:xfrm>
            <a:off x="1206133" y="1309349"/>
            <a:ext cx="4217934" cy="179524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3A9D-71E8-4501-8541-62D2F3C98CAE}"/>
              </a:ext>
            </a:extLst>
          </p:cNvPr>
          <p:cNvSpPr/>
          <p:nvPr/>
        </p:nvSpPr>
        <p:spPr>
          <a:xfrm>
            <a:off x="1305539" y="1451868"/>
            <a:ext cx="3962400" cy="1530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696367-EE59-4E88-BE53-42FA3A8D1B3B}"/>
              </a:ext>
            </a:extLst>
          </p:cNvPr>
          <p:cNvSpPr txBox="1"/>
          <p:nvPr/>
        </p:nvSpPr>
        <p:spPr>
          <a:xfrm>
            <a:off x="119455" y="1973655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20cm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3D5DA1B-C82E-4DCB-BD30-5D64AF9420C9}"/>
              </a:ext>
            </a:extLst>
          </p:cNvPr>
          <p:cNvCxnSpPr>
            <a:cxnSpLocks/>
          </p:cNvCxnSpPr>
          <p:nvPr/>
        </p:nvCxnSpPr>
        <p:spPr>
          <a:xfrm flipV="1">
            <a:off x="738612" y="1318649"/>
            <a:ext cx="0" cy="6791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388184-0BEE-4257-93DA-DB2B6A82B752}"/>
              </a:ext>
            </a:extLst>
          </p:cNvPr>
          <p:cNvCxnSpPr>
            <a:cxnSpLocks/>
          </p:cNvCxnSpPr>
          <p:nvPr/>
        </p:nvCxnSpPr>
        <p:spPr>
          <a:xfrm>
            <a:off x="738612" y="2423125"/>
            <a:ext cx="0" cy="6745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A9227FC-168C-4001-B292-5093C52F8557}"/>
              </a:ext>
            </a:extLst>
          </p:cNvPr>
          <p:cNvSpPr txBox="1"/>
          <p:nvPr/>
        </p:nvSpPr>
        <p:spPr>
          <a:xfrm>
            <a:off x="6266740" y="2825051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3cm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65BD30-14B4-4342-8D35-A1F28856B9AC}"/>
              </a:ext>
            </a:extLst>
          </p:cNvPr>
          <p:cNvSpPr/>
          <p:nvPr/>
        </p:nvSpPr>
        <p:spPr>
          <a:xfrm>
            <a:off x="1305539" y="2750928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57F6D8D-1D83-45BC-86F5-6C45329643C3}"/>
              </a:ext>
            </a:extLst>
          </p:cNvPr>
          <p:cNvSpPr/>
          <p:nvPr/>
        </p:nvSpPr>
        <p:spPr>
          <a:xfrm>
            <a:off x="1884925" y="2760407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38BC4DE-F259-4914-8A0A-31F7CB7DB4DA}"/>
              </a:ext>
            </a:extLst>
          </p:cNvPr>
          <p:cNvSpPr/>
          <p:nvPr/>
        </p:nvSpPr>
        <p:spPr>
          <a:xfrm>
            <a:off x="2437402" y="2758277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FF4F78E-C84C-431C-839F-B7C2CCE0CCA0}"/>
              </a:ext>
            </a:extLst>
          </p:cNvPr>
          <p:cNvSpPr/>
          <p:nvPr/>
        </p:nvSpPr>
        <p:spPr>
          <a:xfrm>
            <a:off x="2989879" y="2753192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A705EC7-4EF2-40F3-88CB-B7C851C3FE21}"/>
              </a:ext>
            </a:extLst>
          </p:cNvPr>
          <p:cNvSpPr/>
          <p:nvPr/>
        </p:nvSpPr>
        <p:spPr>
          <a:xfrm>
            <a:off x="3524080" y="2758277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82A5349-97E8-411B-A3FB-B2E6D86A3438}"/>
              </a:ext>
            </a:extLst>
          </p:cNvPr>
          <p:cNvSpPr/>
          <p:nvPr/>
        </p:nvSpPr>
        <p:spPr>
          <a:xfrm>
            <a:off x="1316936" y="2524264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88BC813-F5DA-4DB9-AA9A-315DFE76C3AB}"/>
              </a:ext>
            </a:extLst>
          </p:cNvPr>
          <p:cNvSpPr/>
          <p:nvPr/>
        </p:nvSpPr>
        <p:spPr>
          <a:xfrm>
            <a:off x="1326746" y="2298025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32577FA-88F5-4AD5-96B8-28E783ABB6CD}"/>
              </a:ext>
            </a:extLst>
          </p:cNvPr>
          <p:cNvSpPr/>
          <p:nvPr/>
        </p:nvSpPr>
        <p:spPr>
          <a:xfrm>
            <a:off x="1328333" y="2062488"/>
            <a:ext cx="556592" cy="22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565892-213D-494F-A575-AFFF32271474}"/>
              </a:ext>
            </a:extLst>
          </p:cNvPr>
          <p:cNvSpPr txBox="1"/>
          <p:nvPr/>
        </p:nvSpPr>
        <p:spPr>
          <a:xfrm>
            <a:off x="559683" y="5228422"/>
            <a:ext cx="40481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  <a:t>Multiply to get total</a:t>
            </a:r>
            <a:b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  <a:t>10 x 6</a:t>
            </a:r>
            <a:br>
              <a:rPr lang="en-GB" sz="240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en-GB" sz="2400">
                <a:latin typeface="Comic Sans MS" panose="030F0702030302020204" pitchFamily="66" charset="0"/>
              </a:rPr>
              <a:t>= 60 books in total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A5BEBA-B85E-423A-8D7A-AC9C0A74FDB3}"/>
              </a:ext>
            </a:extLst>
          </p:cNvPr>
          <p:cNvSpPr txBox="1"/>
          <p:nvPr/>
        </p:nvSpPr>
        <p:spPr>
          <a:xfrm>
            <a:off x="505233" y="4619859"/>
            <a:ext cx="404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120 ÷ 12 = 10 books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B0D4A8-2BBE-4417-B885-B366594A4CB0}"/>
              </a:ext>
            </a:extLst>
          </p:cNvPr>
          <p:cNvSpPr txBox="1"/>
          <p:nvPr/>
        </p:nvSpPr>
        <p:spPr>
          <a:xfrm>
            <a:off x="5029616" y="4250527"/>
            <a:ext cx="43950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20 ÷ 3 = 6.66…</a:t>
            </a:r>
          </a:p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6 books</a:t>
            </a:r>
          </a:p>
        </p:txBody>
      </p:sp>
    </p:spTree>
    <p:extLst>
      <p:ext uri="{BB962C8B-B14F-4D97-AF65-F5344CB8AC3E}">
        <p14:creationId xmlns:p14="http://schemas.microsoft.com/office/powerpoint/2010/main" val="2444662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21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9A3FE2-6B5B-485D-A779-88ADD318F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564" y="1077329"/>
            <a:ext cx="4141865" cy="339961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ACF5E1AD-5912-4F42-A9DA-87018A602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905000" cy="562862"/>
          </a:xfrm>
          <a:prstGeom prst="rect">
            <a:avLst/>
          </a:prstGeom>
          <a:solidFill>
            <a:srgbClr val="66FF33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</a:rPr>
              <a:t>Example </a:t>
            </a:r>
            <a:r>
              <a:rPr lang="en-GB" altLang="en-US" sz="2800" noProof="0">
                <a:solidFill>
                  <a:srgbClr val="000000"/>
                </a:solidFill>
                <a:latin typeface="Comic Sans MS" panose="030F0702030302020204" pitchFamily="66" charset="0"/>
              </a:rPr>
              <a:t>4</a:t>
            </a:r>
            <a:endParaRPr kumimoji="0" lang="en-GB" altLang="en-US" sz="2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1EC086-0231-4DBA-8B87-666A5A16F622}"/>
              </a:ext>
            </a:extLst>
          </p:cNvPr>
          <p:cNvSpPr txBox="1"/>
          <p:nvPr/>
        </p:nvSpPr>
        <p:spPr>
          <a:xfrm>
            <a:off x="23812" y="655557"/>
            <a:ext cx="8971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How many books can you fit onto the bookshelf horizontally?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79B1A-104F-493E-877C-737E4C321B77}"/>
              </a:ext>
            </a:extLst>
          </p:cNvPr>
          <p:cNvSpPr txBox="1"/>
          <p:nvPr/>
        </p:nvSpPr>
        <p:spPr>
          <a:xfrm>
            <a:off x="2135049" y="4246111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90cm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645AF7B-C6B5-4EBD-9009-16504D4EA7E4}"/>
              </a:ext>
            </a:extLst>
          </p:cNvPr>
          <p:cNvCxnSpPr>
            <a:cxnSpLocks/>
          </p:cNvCxnSpPr>
          <p:nvPr/>
        </p:nvCxnSpPr>
        <p:spPr>
          <a:xfrm>
            <a:off x="3078393" y="4410361"/>
            <a:ext cx="1431280" cy="6658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43C27BB-F216-4DE1-ADE4-25FA495762F4}"/>
              </a:ext>
            </a:extLst>
          </p:cNvPr>
          <p:cNvCxnSpPr>
            <a:cxnSpLocks/>
          </p:cNvCxnSpPr>
          <p:nvPr/>
        </p:nvCxnSpPr>
        <p:spPr>
          <a:xfrm flipH="1" flipV="1">
            <a:off x="952501" y="4179529"/>
            <a:ext cx="1129088" cy="1117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031C34A-7C03-474F-BFBE-BE46A49D9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0079" y="1518250"/>
            <a:ext cx="1771650" cy="18097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976C3DA-12F3-4D34-9B67-EBF162D2300F}"/>
              </a:ext>
            </a:extLst>
          </p:cNvPr>
          <p:cNvSpPr txBox="1"/>
          <p:nvPr/>
        </p:nvSpPr>
        <p:spPr>
          <a:xfrm>
            <a:off x="6266740" y="1986082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15cm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1D1DB60-1A11-4D98-8ECA-18BF6E8BE724}"/>
              </a:ext>
            </a:extLst>
          </p:cNvPr>
          <p:cNvSpPr txBox="1"/>
          <p:nvPr/>
        </p:nvSpPr>
        <p:spPr>
          <a:xfrm>
            <a:off x="461549" y="4736382"/>
            <a:ext cx="404812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7030A0"/>
                </a:solidFill>
                <a:latin typeface="Comic Sans MS" panose="030F0702030302020204" pitchFamily="66" charset="0"/>
              </a:rPr>
              <a:t>How many can fit along the shelf?</a:t>
            </a:r>
            <a:endParaRPr lang="en-GB" sz="2400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B9B358-D4B3-4885-9DEC-357607F60DC3}"/>
              </a:ext>
            </a:extLst>
          </p:cNvPr>
          <p:cNvSpPr txBox="1"/>
          <p:nvPr/>
        </p:nvSpPr>
        <p:spPr>
          <a:xfrm>
            <a:off x="380587" y="5803189"/>
            <a:ext cx="4395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anose="030F0702030302020204" pitchFamily="66" charset="0"/>
              </a:rPr>
              <a:t>How many high?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696367-EE59-4E88-BE53-42FA3A8D1B3B}"/>
              </a:ext>
            </a:extLst>
          </p:cNvPr>
          <p:cNvSpPr txBox="1"/>
          <p:nvPr/>
        </p:nvSpPr>
        <p:spPr>
          <a:xfrm>
            <a:off x="119455" y="1973655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30cm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3D5DA1B-C82E-4DCB-BD30-5D64AF9420C9}"/>
              </a:ext>
            </a:extLst>
          </p:cNvPr>
          <p:cNvCxnSpPr>
            <a:cxnSpLocks/>
          </p:cNvCxnSpPr>
          <p:nvPr/>
        </p:nvCxnSpPr>
        <p:spPr>
          <a:xfrm flipV="1">
            <a:off x="738612" y="1518250"/>
            <a:ext cx="0" cy="47957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2388184-0BEE-4257-93DA-DB2B6A82B752}"/>
              </a:ext>
            </a:extLst>
          </p:cNvPr>
          <p:cNvCxnSpPr>
            <a:cxnSpLocks/>
          </p:cNvCxnSpPr>
          <p:nvPr/>
        </p:nvCxnSpPr>
        <p:spPr>
          <a:xfrm>
            <a:off x="738612" y="2423125"/>
            <a:ext cx="0" cy="35401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BA9227FC-168C-4001-B292-5093C52F8557}"/>
              </a:ext>
            </a:extLst>
          </p:cNvPr>
          <p:cNvSpPr txBox="1"/>
          <p:nvPr/>
        </p:nvSpPr>
        <p:spPr>
          <a:xfrm>
            <a:off x="6134218" y="2823529"/>
            <a:ext cx="10866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2.5cm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E565892-213D-494F-A575-AFFF32271474}"/>
              </a:ext>
            </a:extLst>
          </p:cNvPr>
          <p:cNvSpPr txBox="1"/>
          <p:nvPr/>
        </p:nvSpPr>
        <p:spPr>
          <a:xfrm>
            <a:off x="5671842" y="4107611"/>
            <a:ext cx="40481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  <a:t>Multiply to get total</a:t>
            </a:r>
            <a:b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</a:br>
            <a:r>
              <a:rPr lang="en-GB" sz="2400">
                <a:solidFill>
                  <a:srgbClr val="00B050"/>
                </a:solidFill>
                <a:latin typeface="Comic Sans MS" panose="030F0702030302020204" pitchFamily="66" charset="0"/>
              </a:rPr>
              <a:t>6 x 12</a:t>
            </a:r>
            <a:br>
              <a:rPr lang="en-GB" sz="240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en-GB" sz="2400">
                <a:latin typeface="Comic Sans MS" panose="030F0702030302020204" pitchFamily="66" charset="0"/>
              </a:rPr>
              <a:t>= 72 books in total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4A5BEBA-B85E-423A-8D7A-AC9C0A74FDB3}"/>
              </a:ext>
            </a:extLst>
          </p:cNvPr>
          <p:cNvSpPr txBox="1"/>
          <p:nvPr/>
        </p:nvSpPr>
        <p:spPr>
          <a:xfrm>
            <a:off x="461549" y="5436824"/>
            <a:ext cx="404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90 ÷ 15 = 6 books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B0D4A8-2BBE-4417-B885-B366594A4CB0}"/>
              </a:ext>
            </a:extLst>
          </p:cNvPr>
          <p:cNvSpPr txBox="1"/>
          <p:nvPr/>
        </p:nvSpPr>
        <p:spPr>
          <a:xfrm>
            <a:off x="461549" y="6202443"/>
            <a:ext cx="43950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30 ÷ 2.5 = 12 books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3C9A00-4F7C-4F78-B8C1-2723A1DC224E}"/>
              </a:ext>
            </a:extLst>
          </p:cNvPr>
          <p:cNvSpPr txBox="1"/>
          <p:nvPr/>
        </p:nvSpPr>
        <p:spPr>
          <a:xfrm>
            <a:off x="5196834" y="5395804"/>
            <a:ext cx="40481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CC0099"/>
                </a:solidFill>
                <a:latin typeface="Comic Sans MS" panose="030F0702030302020204" pitchFamily="66" charset="0"/>
              </a:rPr>
              <a:t>But there are 2 shelves?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88FBAC-D49B-4082-95FF-51D638A794E9}"/>
              </a:ext>
            </a:extLst>
          </p:cNvPr>
          <p:cNvSpPr txBox="1"/>
          <p:nvPr/>
        </p:nvSpPr>
        <p:spPr>
          <a:xfrm>
            <a:off x="5324904" y="5899524"/>
            <a:ext cx="43950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72 x 2</a:t>
            </a:r>
          </a:p>
          <a:p>
            <a:r>
              <a:rPr lang="en-GB" sz="2400">
                <a:solidFill>
                  <a:srgbClr val="000000"/>
                </a:solidFill>
                <a:latin typeface="Comic Sans MS" panose="030F0702030302020204" pitchFamily="66" charset="0"/>
              </a:rPr>
              <a:t>= 144 books</a:t>
            </a:r>
          </a:p>
        </p:txBody>
      </p:sp>
    </p:spTree>
    <p:extLst>
      <p:ext uri="{BB962C8B-B14F-4D97-AF65-F5344CB8AC3E}">
        <p14:creationId xmlns:p14="http://schemas.microsoft.com/office/powerpoint/2010/main" val="404125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3" grpId="0"/>
      <p:bldP spid="34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71ED0F85D94458D5E70E77C6EEC48" ma:contentTypeVersion="16" ma:contentTypeDescription="Create a new document." ma:contentTypeScope="" ma:versionID="57d0e182423f4a46f8e490d060f09d67">
  <xsd:schema xmlns:xsd="http://www.w3.org/2001/XMLSchema" xmlns:xs="http://www.w3.org/2001/XMLSchema" xmlns:p="http://schemas.microsoft.com/office/2006/metadata/properties" xmlns:ns2="fe94854a-a276-4591-8913-b79856999e7e" xmlns:ns3="c76fe5b8-bc2e-4153-aaa1-31ca1b2ce244" targetNamespace="http://schemas.microsoft.com/office/2006/metadata/properties" ma:root="true" ma:fieldsID="0e95415d0030825be017c8b7d4d3e2be" ns2:_="" ns3:_="">
    <xsd:import namespace="fe94854a-a276-4591-8913-b79856999e7e"/>
    <xsd:import namespace="c76fe5b8-bc2e-4153-aaa1-31ca1b2ce2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94854a-a276-4591-8913-b79856999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a8110b4-7946-418e-8ab0-d3d0ec8bff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fe5b8-bc2e-4153-aaa1-31ca1b2ce24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34ac6da0-6843-458b-88c6-9569a18209b1}" ma:internalName="TaxCatchAll" ma:showField="CatchAllData" ma:web="c76fe5b8-bc2e-4153-aaa1-31ca1b2ce2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76fe5b8-bc2e-4153-aaa1-31ca1b2ce244" xsi:nil="true"/>
    <lcf76f155ced4ddcb4097134ff3c332f xmlns="fe94854a-a276-4591-8913-b79856999e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B69CC09-E5C1-468F-A3F3-6D02EB955CDA}"/>
</file>

<file path=customXml/itemProps2.xml><?xml version="1.0" encoding="utf-8"?>
<ds:datastoreItem xmlns:ds="http://schemas.openxmlformats.org/officeDocument/2006/customXml" ds:itemID="{A775C2F1-EE4E-45A6-9C95-9323EE84F5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59777D-45DF-415C-A6FF-5A3CBDA14171}">
  <ds:schemaRefs>
    <ds:schemaRef ds:uri="c76fe5b8-bc2e-4153-aaa1-31ca1b2ce244"/>
    <ds:schemaRef ds:uri="fe94854a-a276-4591-8913-b79856999e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Harvey</dc:creator>
  <cp:revision>1</cp:revision>
  <cp:lastPrinted>2023-02-27T14:23:21Z</cp:lastPrinted>
  <dcterms:created xsi:type="dcterms:W3CDTF">2021-03-01T15:14:52Z</dcterms:created>
  <dcterms:modified xsi:type="dcterms:W3CDTF">2023-02-27T14:27:59Z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0x0101000A671ED0F85D94458D5E70E77C6EEC48</vt:lpwstr>
  </property>
  <property fmtid="{D5CDD505-2E9C-101B-9397-08002B2CF9AE}" pid="3" name="MediaServiceImageTags">
    <vt:lpwstr/>
  </property>
</Properties>
</file>