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Harcus" userId="3b40aa02-7f53-4ece-8634-ad7769f817a8" providerId="ADAL" clId="{9C8D2B0F-157B-414B-9E2F-06824E81A135}"/>
    <pc:docChg chg="modSld">
      <pc:chgData name="Mrs Harcus" userId="3b40aa02-7f53-4ece-8634-ad7769f817a8" providerId="ADAL" clId="{9C8D2B0F-157B-414B-9E2F-06824E81A135}" dt="2023-02-27T14:21:32.554" v="0" actId="20577"/>
      <pc:docMkLst>
        <pc:docMk/>
      </pc:docMkLst>
      <pc:sldChg chg="modSp mod">
        <pc:chgData name="Mrs Harcus" userId="3b40aa02-7f53-4ece-8634-ad7769f817a8" providerId="ADAL" clId="{9C8D2B0F-157B-414B-9E2F-06824E81A135}" dt="2023-02-27T14:21:32.554" v="0" actId="20577"/>
        <pc:sldMkLst>
          <pc:docMk/>
          <pc:sldMk cId="2076741695" sldId="256"/>
        </pc:sldMkLst>
        <pc:spChg chg="mod">
          <ac:chgData name="Mrs Harcus" userId="3b40aa02-7f53-4ece-8634-ad7769f817a8" providerId="ADAL" clId="{9C8D2B0F-157B-414B-9E2F-06824E81A135}" dt="2023-02-27T14:21:32.554" v="0" actId="20577"/>
          <ac:spMkLst>
            <pc:docMk/>
            <pc:sldMk cId="2076741695" sldId="256"/>
            <ac:spMk id="6" creationId="{479BE836-40AE-47BF-8A51-D05BF1D3CF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20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0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11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48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86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6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0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87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8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0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D8B38-16FC-4A28-8B11-AADF3807BAE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3DB4-1259-46AF-9CC4-F03AE8446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52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C474998B-F9B7-46D1-837F-630E862BE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163" y="0"/>
            <a:ext cx="3948112" cy="562862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Shelf Packing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479BE836-40AE-47BF-8A51-D05BF1D3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1"/>
            <a:ext cx="2133600" cy="365125"/>
          </a:xfrm>
        </p:spPr>
        <p:txBody>
          <a:bodyPr/>
          <a:lstStyle/>
          <a:p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25EA53-F177-4C53-A1A2-C2FA2A150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7" y="886307"/>
            <a:ext cx="4791075" cy="4953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314795-34FC-4090-80B7-7E3D829B2044}"/>
              </a:ext>
            </a:extLst>
          </p:cNvPr>
          <p:cNvSpPr txBox="1"/>
          <p:nvPr/>
        </p:nvSpPr>
        <p:spPr>
          <a:xfrm>
            <a:off x="0" y="688571"/>
            <a:ext cx="92765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02122"/>
                </a:solidFill>
                <a:latin typeface="Comic Sans MS" panose="030F0702030302020204" pitchFamily="66" charset="0"/>
              </a:rPr>
              <a:t>Real Life problems involving space and volume occur frequently.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2E93D-81A5-49CC-A13C-E3FF19A7DAE1}"/>
              </a:ext>
            </a:extLst>
          </p:cNvPr>
          <p:cNvSpPr txBox="1"/>
          <p:nvPr/>
        </p:nvSpPr>
        <p:spPr>
          <a:xfrm>
            <a:off x="35667" y="1852278"/>
            <a:ext cx="86797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02122"/>
                </a:solidFill>
                <a:latin typeface="Comic Sans MS" panose="030F0702030302020204" pitchFamily="66" charset="0"/>
              </a:rPr>
              <a:t>How could we figure out how many books we could fit on a shelf?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FA5C38-5CE6-4604-AF33-466DAB75A178}"/>
              </a:ext>
            </a:extLst>
          </p:cNvPr>
          <p:cNvSpPr txBox="1"/>
          <p:nvPr/>
        </p:nvSpPr>
        <p:spPr>
          <a:xfrm>
            <a:off x="232146" y="4174726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What would we need to know?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9E1801-CFB0-4C17-8559-07CBBC489C0E}"/>
              </a:ext>
            </a:extLst>
          </p:cNvPr>
          <p:cNvSpPr txBox="1"/>
          <p:nvPr/>
        </p:nvSpPr>
        <p:spPr>
          <a:xfrm>
            <a:off x="311659" y="4822350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02122"/>
                </a:solidFill>
                <a:latin typeface="Comic Sans MS" panose="030F0702030302020204" pitchFamily="66" charset="0"/>
              </a:rPr>
              <a:t>Length of the shelf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DDC4C5-7B27-4A61-A70C-B29A5D2AE110}"/>
              </a:ext>
            </a:extLst>
          </p:cNvPr>
          <p:cNvSpPr txBox="1"/>
          <p:nvPr/>
        </p:nvSpPr>
        <p:spPr>
          <a:xfrm>
            <a:off x="311659" y="5359319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02122"/>
                </a:solidFill>
                <a:latin typeface="Comic Sans MS" panose="030F0702030302020204" pitchFamily="66" charset="0"/>
              </a:rPr>
              <a:t>Orientation of the books (vertical/horizontal)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D95B57-7103-469E-B5BD-70B72FDACD6B}"/>
              </a:ext>
            </a:extLst>
          </p:cNvPr>
          <p:cNvSpPr txBox="1"/>
          <p:nvPr/>
        </p:nvSpPr>
        <p:spPr>
          <a:xfrm>
            <a:off x="311659" y="5896288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02122"/>
                </a:solidFill>
                <a:latin typeface="Comic Sans MS" panose="030F0702030302020204" pitchFamily="66" charset="0"/>
              </a:rPr>
              <a:t>Width of the books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B41511-84D2-4C66-95A7-4EC1D16F2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219" y="2578552"/>
            <a:ext cx="17716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4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A0F9F8-CE07-4438-B5C0-C5B4DE199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1075" cy="495300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1</a:t>
            </a:r>
            <a:endParaRPr kumimoji="0" lang="en-GB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vertically?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229139" y="263384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10cm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178430" y="2807181"/>
            <a:ext cx="1427715" cy="15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384314" y="2586993"/>
            <a:ext cx="821634" cy="1112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033134" y="234021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724004" y="5698435"/>
            <a:ext cx="3536155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>
            <a:off x="724004" y="3790122"/>
            <a:ext cx="707231" cy="19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79CE61-4D29-4BFE-B640-D7074B9C7F5D}"/>
              </a:ext>
            </a:extLst>
          </p:cNvPr>
          <p:cNvSpPr/>
          <p:nvPr/>
        </p:nvSpPr>
        <p:spPr>
          <a:xfrm>
            <a:off x="1431235" y="3781968"/>
            <a:ext cx="707231" cy="19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509944-5AFF-485E-8525-F6F6343AC534}"/>
              </a:ext>
            </a:extLst>
          </p:cNvPr>
          <p:cNvSpPr/>
          <p:nvPr/>
        </p:nvSpPr>
        <p:spPr>
          <a:xfrm>
            <a:off x="2138466" y="3773814"/>
            <a:ext cx="707231" cy="19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8E3E5E7-1B70-4597-9A66-3C1B5F4F6D95}"/>
              </a:ext>
            </a:extLst>
          </p:cNvPr>
          <p:cNvSpPr/>
          <p:nvPr/>
        </p:nvSpPr>
        <p:spPr>
          <a:xfrm>
            <a:off x="2857526" y="3775698"/>
            <a:ext cx="707231" cy="19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7C47D2-E4D9-42D9-B0E8-6254C1919885}"/>
              </a:ext>
            </a:extLst>
          </p:cNvPr>
          <p:cNvSpPr/>
          <p:nvPr/>
        </p:nvSpPr>
        <p:spPr>
          <a:xfrm>
            <a:off x="3564757" y="3773813"/>
            <a:ext cx="707231" cy="19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60D1E0-0078-4569-9697-91E6C3841C4F}"/>
              </a:ext>
            </a:extLst>
          </p:cNvPr>
          <p:cNvSpPr txBox="1"/>
          <p:nvPr/>
        </p:nvSpPr>
        <p:spPr>
          <a:xfrm>
            <a:off x="662609" y="3354010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E81D17-C2BF-4BE8-A6C4-749E67937ECF}"/>
              </a:ext>
            </a:extLst>
          </p:cNvPr>
          <p:cNvSpPr txBox="1"/>
          <p:nvPr/>
        </p:nvSpPr>
        <p:spPr>
          <a:xfrm>
            <a:off x="1400538" y="3344725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04DE69-05BA-4755-80B1-5FB0114C4C8E}"/>
              </a:ext>
            </a:extLst>
          </p:cNvPr>
          <p:cNvSpPr txBox="1"/>
          <p:nvPr/>
        </p:nvSpPr>
        <p:spPr>
          <a:xfrm>
            <a:off x="2138467" y="3335440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A2A89EC-1ADE-4330-AA1F-89DAEB7ADD52}"/>
              </a:ext>
            </a:extLst>
          </p:cNvPr>
          <p:cNvSpPr txBox="1"/>
          <p:nvPr/>
        </p:nvSpPr>
        <p:spPr>
          <a:xfrm>
            <a:off x="2876396" y="3326155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595B83-1B22-4DF4-80F5-67D5FF17FC57}"/>
              </a:ext>
            </a:extLst>
          </p:cNvPr>
          <p:cNvSpPr txBox="1"/>
          <p:nvPr/>
        </p:nvSpPr>
        <p:spPr>
          <a:xfrm>
            <a:off x="3614325" y="3316870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2028256" y="605929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10cm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5E522-980C-4777-8610-C5B8F4495050}"/>
              </a:ext>
            </a:extLst>
          </p:cNvPr>
          <p:cNvSpPr txBox="1"/>
          <p:nvPr/>
        </p:nvSpPr>
        <p:spPr>
          <a:xfrm>
            <a:off x="4821772" y="3354010"/>
            <a:ext cx="4048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We can fit 5 books onto the shelf exactly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894B13-6316-40B6-B584-72FBB9197735}"/>
              </a:ext>
            </a:extLst>
          </p:cNvPr>
          <p:cNvSpPr txBox="1"/>
          <p:nvPr/>
        </p:nvSpPr>
        <p:spPr>
          <a:xfrm>
            <a:off x="4821772" y="4100656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All the space is used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A31BC4-CACA-458D-8224-087358288B38}"/>
              </a:ext>
            </a:extLst>
          </p:cNvPr>
          <p:cNvSpPr txBox="1"/>
          <p:nvPr/>
        </p:nvSpPr>
        <p:spPr>
          <a:xfrm>
            <a:off x="4802904" y="4530839"/>
            <a:ext cx="40481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CC0066"/>
                </a:solidFill>
                <a:latin typeface="Comic Sans MS" panose="030F0702030302020204" pitchFamily="66" charset="0"/>
              </a:rPr>
              <a:t>How can we do this without drawing out a picture every time?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BDB695-3DF3-4864-B908-CDF43036D4B7}"/>
              </a:ext>
            </a:extLst>
          </p:cNvPr>
          <p:cNvSpPr txBox="1"/>
          <p:nvPr/>
        </p:nvSpPr>
        <p:spPr>
          <a:xfrm>
            <a:off x="4848277" y="5670658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10 ÷ 2 = 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1B6C9F-FFF3-43F6-9451-68376D2C3F72}"/>
              </a:ext>
            </a:extLst>
          </p:cNvPr>
          <p:cNvSpPr txBox="1"/>
          <p:nvPr/>
        </p:nvSpPr>
        <p:spPr>
          <a:xfrm>
            <a:off x="4855318" y="6109954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5 books can fit on the shelf</a:t>
            </a:r>
          </a:p>
        </p:txBody>
      </p:sp>
    </p:spTree>
    <p:extLst>
      <p:ext uri="{BB962C8B-B14F-4D97-AF65-F5344CB8AC3E}">
        <p14:creationId xmlns:p14="http://schemas.microsoft.com/office/powerpoint/2010/main" val="23870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A0F9F8-CE07-4438-B5C0-C5B4DE199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1075" cy="495300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 noProof="0" dirty="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endParaRPr kumimoji="0" lang="en-GB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vertically?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229139" y="263384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100cm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178430" y="2807181"/>
            <a:ext cx="1427715" cy="15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384314" y="2586993"/>
            <a:ext cx="821634" cy="1112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033134" y="234021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724004" y="5698435"/>
            <a:ext cx="3536155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>
            <a:off x="724004" y="4682772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60D1E0-0078-4569-9697-91E6C3841C4F}"/>
              </a:ext>
            </a:extLst>
          </p:cNvPr>
          <p:cNvSpPr txBox="1"/>
          <p:nvPr/>
        </p:nvSpPr>
        <p:spPr>
          <a:xfrm>
            <a:off x="463826" y="4376648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2028256" y="605929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100cm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5E522-980C-4777-8610-C5B8F4495050}"/>
              </a:ext>
            </a:extLst>
          </p:cNvPr>
          <p:cNvSpPr txBox="1"/>
          <p:nvPr/>
        </p:nvSpPr>
        <p:spPr>
          <a:xfrm>
            <a:off x="4842013" y="3880665"/>
            <a:ext cx="4048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This would be time consuming to continue this way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CFED74-CFCB-40EC-8A03-5DAF391B7E9F}"/>
              </a:ext>
            </a:extLst>
          </p:cNvPr>
          <p:cNvSpPr/>
          <p:nvPr/>
        </p:nvSpPr>
        <p:spPr>
          <a:xfrm>
            <a:off x="1022514" y="4674107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30B4AD-D0D0-4001-84D0-D042B67A28FD}"/>
              </a:ext>
            </a:extLst>
          </p:cNvPr>
          <p:cNvSpPr txBox="1"/>
          <p:nvPr/>
        </p:nvSpPr>
        <p:spPr>
          <a:xfrm>
            <a:off x="952500" y="4376707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4955381" y="4715202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100 ÷ 2 = 50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4962422" y="5154498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50 books can fit on the shelf</a:t>
            </a:r>
          </a:p>
        </p:txBody>
      </p:sp>
    </p:spTree>
    <p:extLst>
      <p:ext uri="{BB962C8B-B14F-4D97-AF65-F5344CB8AC3E}">
        <p14:creationId xmlns:p14="http://schemas.microsoft.com/office/powerpoint/2010/main" val="86837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/>
      <p:bldP spid="29" grpId="0"/>
      <p:bldP spid="30" grpId="0"/>
      <p:bldP spid="33" grpId="0" animBg="1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A0F9F8-CE07-4438-B5C0-C5B4DE199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1075" cy="495300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kumimoji="0" lang="en-GB" altLang="en-US" sz="28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3</a:t>
            </a:r>
            <a:endParaRPr kumimoji="0" lang="en-GB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vertically?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229139" y="263384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124cm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178430" y="2807181"/>
            <a:ext cx="1427715" cy="15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384314" y="2586993"/>
            <a:ext cx="821634" cy="1112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033134" y="234021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724004" y="5698435"/>
            <a:ext cx="3536155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>
            <a:off x="724004" y="4682772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60D1E0-0078-4569-9697-91E6C3841C4F}"/>
              </a:ext>
            </a:extLst>
          </p:cNvPr>
          <p:cNvSpPr txBox="1"/>
          <p:nvPr/>
        </p:nvSpPr>
        <p:spPr>
          <a:xfrm>
            <a:off x="463826" y="4376648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2028256" y="605929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124cm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CFED74-CFCB-40EC-8A03-5DAF391B7E9F}"/>
              </a:ext>
            </a:extLst>
          </p:cNvPr>
          <p:cNvSpPr/>
          <p:nvPr/>
        </p:nvSpPr>
        <p:spPr>
          <a:xfrm>
            <a:off x="1022514" y="4674107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30B4AD-D0D0-4001-84D0-D042B67A28FD}"/>
              </a:ext>
            </a:extLst>
          </p:cNvPr>
          <p:cNvSpPr txBox="1"/>
          <p:nvPr/>
        </p:nvSpPr>
        <p:spPr>
          <a:xfrm>
            <a:off x="952500" y="4376707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4955381" y="4715202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124 ÷ 3 = 41.3333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4947410" y="5261451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41 books can fit on the shelf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2767F-C708-4FBB-99A5-AC0CF2FD0377}"/>
              </a:ext>
            </a:extLst>
          </p:cNvPr>
          <p:cNvSpPr txBox="1"/>
          <p:nvPr/>
        </p:nvSpPr>
        <p:spPr>
          <a:xfrm>
            <a:off x="4955381" y="5698435"/>
            <a:ext cx="40481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Remember you cant have part of a book… it would fall off the edge</a:t>
            </a:r>
          </a:p>
        </p:txBody>
      </p:sp>
    </p:spTree>
    <p:extLst>
      <p:ext uri="{BB962C8B-B14F-4D97-AF65-F5344CB8AC3E}">
        <p14:creationId xmlns:p14="http://schemas.microsoft.com/office/powerpoint/2010/main" val="166763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/>
      <p:bldP spid="29" grpId="0"/>
      <p:bldP spid="33" grpId="0" animBg="1"/>
      <p:bldP spid="34" grpId="0"/>
      <p:bldP spid="35" grpId="0"/>
      <p:bldP spid="3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ee the source image">
            <a:extLst>
              <a:ext uri="{FF2B5EF4-FFF2-40B4-BE49-F238E27FC236}">
                <a16:creationId xmlns:a16="http://schemas.microsoft.com/office/drawing/2014/main" id="{299489F8-E485-4C3C-ABE0-35524B537F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9" y="1214538"/>
            <a:ext cx="3536155" cy="28175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 noProof="0" dirty="0">
                <a:solidFill>
                  <a:srgbClr val="000000"/>
                </a:solidFill>
                <a:latin typeface="Comic Sans MS" panose="030F0702030302020204" pitchFamily="66" charset="0"/>
              </a:rPr>
              <a:t>4</a:t>
            </a:r>
            <a:endParaRPr kumimoji="0" lang="en-GB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vertically?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747267" y="365425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66cm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615388" y="3859117"/>
            <a:ext cx="99909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865585" y="3859117"/>
            <a:ext cx="881682" cy="259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033134" y="234021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724004" y="5698435"/>
            <a:ext cx="3536155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>
            <a:off x="724004" y="4682772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60D1E0-0078-4569-9697-91E6C3841C4F}"/>
              </a:ext>
            </a:extLst>
          </p:cNvPr>
          <p:cNvSpPr txBox="1"/>
          <p:nvPr/>
        </p:nvSpPr>
        <p:spPr>
          <a:xfrm>
            <a:off x="463826" y="4376648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2028256" y="605929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66cm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CFED74-CFCB-40EC-8A03-5DAF391B7E9F}"/>
              </a:ext>
            </a:extLst>
          </p:cNvPr>
          <p:cNvSpPr/>
          <p:nvPr/>
        </p:nvSpPr>
        <p:spPr>
          <a:xfrm>
            <a:off x="1022514" y="4674107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30B4AD-D0D0-4001-84D0-D042B67A28FD}"/>
              </a:ext>
            </a:extLst>
          </p:cNvPr>
          <p:cNvSpPr txBox="1"/>
          <p:nvPr/>
        </p:nvSpPr>
        <p:spPr>
          <a:xfrm>
            <a:off x="952500" y="4376707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5041105" y="3631217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66 ÷ 3 = 22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5033134" y="4177466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22 books can fit on one shelf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2767F-C708-4FBB-99A5-AC0CF2FD0377}"/>
              </a:ext>
            </a:extLst>
          </p:cNvPr>
          <p:cNvSpPr txBox="1"/>
          <p:nvPr/>
        </p:nvSpPr>
        <p:spPr>
          <a:xfrm>
            <a:off x="4971222" y="4723715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We have three identical shelves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ADA57F-E505-47B4-B517-ABCD0769E980}"/>
              </a:ext>
            </a:extLst>
          </p:cNvPr>
          <p:cNvSpPr txBox="1"/>
          <p:nvPr/>
        </p:nvSpPr>
        <p:spPr>
          <a:xfrm>
            <a:off x="5041105" y="5206855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22 x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8EEAE3-7D34-4EEA-9818-9E3C6971C8EC}"/>
              </a:ext>
            </a:extLst>
          </p:cNvPr>
          <p:cNvSpPr txBox="1"/>
          <p:nvPr/>
        </p:nvSpPr>
        <p:spPr>
          <a:xfrm>
            <a:off x="5041105" y="5659189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= 66 books in total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0BE6D0-F0A2-4E3F-9DA6-8413FC18B944}"/>
              </a:ext>
            </a:extLst>
          </p:cNvPr>
          <p:cNvSpPr txBox="1"/>
          <p:nvPr/>
        </p:nvSpPr>
        <p:spPr>
          <a:xfrm>
            <a:off x="5013671" y="2860431"/>
            <a:ext cx="4048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CC0066"/>
                </a:solidFill>
                <a:latin typeface="Comic Sans MS" panose="030F0702030302020204" pitchFamily="66" charset="0"/>
              </a:rPr>
              <a:t>First figure out how many can fit on one shelf</a:t>
            </a:r>
          </a:p>
        </p:txBody>
      </p:sp>
    </p:spTree>
    <p:extLst>
      <p:ext uri="{BB962C8B-B14F-4D97-AF65-F5344CB8AC3E}">
        <p14:creationId xmlns:p14="http://schemas.microsoft.com/office/powerpoint/2010/main" val="88960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/>
      <p:bldP spid="29" grpId="0"/>
      <p:bldP spid="33" grpId="0" animBg="1"/>
      <p:bldP spid="34" grpId="0"/>
      <p:bldP spid="35" grpId="0"/>
      <p:bldP spid="36" grpId="0"/>
      <p:bldP spid="19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ee the source image">
            <a:extLst>
              <a:ext uri="{FF2B5EF4-FFF2-40B4-BE49-F238E27FC236}">
                <a16:creationId xmlns:a16="http://schemas.microsoft.com/office/drawing/2014/main" id="{299489F8-E485-4C3C-ABE0-35524B537F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9" y="1214538"/>
            <a:ext cx="3536155" cy="28175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kumimoji="0" lang="en-GB" altLang="en-US" sz="28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5</a:t>
            </a:r>
            <a:endParaRPr kumimoji="0" lang="en-GB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vertically?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747267" y="365425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75cm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615388" y="3859117"/>
            <a:ext cx="99909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865585" y="3859117"/>
            <a:ext cx="881682" cy="259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033134" y="234021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724004" y="5698435"/>
            <a:ext cx="3536155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>
            <a:off x="724004" y="4682772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60D1E0-0078-4569-9697-91E6C3841C4F}"/>
              </a:ext>
            </a:extLst>
          </p:cNvPr>
          <p:cNvSpPr txBox="1"/>
          <p:nvPr/>
        </p:nvSpPr>
        <p:spPr>
          <a:xfrm>
            <a:off x="463826" y="4376648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2028256" y="605929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75cm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CFED74-CFCB-40EC-8A03-5DAF391B7E9F}"/>
              </a:ext>
            </a:extLst>
          </p:cNvPr>
          <p:cNvSpPr/>
          <p:nvPr/>
        </p:nvSpPr>
        <p:spPr>
          <a:xfrm>
            <a:off x="1022514" y="4674107"/>
            <a:ext cx="283161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30B4AD-D0D0-4001-84D0-D042B67A28FD}"/>
              </a:ext>
            </a:extLst>
          </p:cNvPr>
          <p:cNvSpPr txBox="1"/>
          <p:nvPr/>
        </p:nvSpPr>
        <p:spPr>
          <a:xfrm>
            <a:off x="952500" y="4376707"/>
            <a:ext cx="1086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2cm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5085318" y="3614183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75 ÷ 2 = 37.5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5033134" y="4177466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37 books can fit on one shelf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2767F-C708-4FBB-99A5-AC0CF2FD0377}"/>
              </a:ext>
            </a:extLst>
          </p:cNvPr>
          <p:cNvSpPr txBox="1"/>
          <p:nvPr/>
        </p:nvSpPr>
        <p:spPr>
          <a:xfrm>
            <a:off x="4971222" y="4723715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We have three identical shelves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ADA57F-E505-47B4-B517-ABCD0769E980}"/>
              </a:ext>
            </a:extLst>
          </p:cNvPr>
          <p:cNvSpPr txBox="1"/>
          <p:nvPr/>
        </p:nvSpPr>
        <p:spPr>
          <a:xfrm>
            <a:off x="5041105" y="5206855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37 x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8EEAE3-7D34-4EEA-9818-9E3C6971C8EC}"/>
              </a:ext>
            </a:extLst>
          </p:cNvPr>
          <p:cNvSpPr txBox="1"/>
          <p:nvPr/>
        </p:nvSpPr>
        <p:spPr>
          <a:xfrm>
            <a:off x="5041105" y="5659189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= 111 books in total</a:t>
            </a:r>
          </a:p>
        </p:txBody>
      </p:sp>
    </p:spTree>
    <p:extLst>
      <p:ext uri="{BB962C8B-B14F-4D97-AF65-F5344CB8AC3E}">
        <p14:creationId xmlns:p14="http://schemas.microsoft.com/office/powerpoint/2010/main" val="280186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/>
      <p:bldP spid="29" grpId="0"/>
      <p:bldP spid="33" grpId="0" animBg="1"/>
      <p:bldP spid="34" grpId="0"/>
      <p:bldP spid="35" grpId="0"/>
      <p:bldP spid="36" grpId="0"/>
      <p:bldP spid="19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76fe5b8-bc2e-4153-aaa1-31ca1b2ce244">
      <UserInfo>
        <DisplayName>Mr Mearns</DisplayName>
        <AccountId>1133</AccountId>
        <AccountType/>
      </UserInfo>
      <UserInfo>
        <DisplayName>Mrs McAra</DisplayName>
        <AccountId>1132</AccountId>
        <AccountType/>
      </UserInfo>
      <UserInfo>
        <DisplayName>Mrs Hunter</DisplayName>
        <AccountId>270</AccountId>
        <AccountType/>
      </UserInfo>
    </SharedWithUsers>
    <TaxCatchAll xmlns="c76fe5b8-bc2e-4153-aaa1-31ca1b2ce244" xsi:nil="true"/>
    <lcf76f155ced4ddcb4097134ff3c332f xmlns="fe94854a-a276-4591-8913-b79856999e7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71ED0F85D94458D5E70E77C6EEC48" ma:contentTypeVersion="17" ma:contentTypeDescription="Create a new document." ma:contentTypeScope="" ma:versionID="eed3939c38b882d46142627a6f433c0f">
  <xsd:schema xmlns:xsd="http://www.w3.org/2001/XMLSchema" xmlns:xs="http://www.w3.org/2001/XMLSchema" xmlns:p="http://schemas.microsoft.com/office/2006/metadata/properties" xmlns:ns2="fe94854a-a276-4591-8913-b79856999e7e" xmlns:ns3="c76fe5b8-bc2e-4153-aaa1-31ca1b2ce244" targetNamespace="http://schemas.microsoft.com/office/2006/metadata/properties" ma:root="true" ma:fieldsID="7cf72cd73419d4495a6c6eb9184db730" ns2:_="" ns3:_="">
    <xsd:import namespace="fe94854a-a276-4591-8913-b79856999e7e"/>
    <xsd:import namespace="c76fe5b8-bc2e-4153-aaa1-31ca1b2ce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4854a-a276-4591-8913-b7985699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fe5b8-bc2e-4153-aaa1-31ca1b2ce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ac6da0-6843-458b-88c6-9569a18209b1}" ma:internalName="TaxCatchAll" ma:showField="CatchAllData" ma:web="c76fe5b8-bc2e-4153-aaa1-31ca1b2ce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8C142F-2400-4B2C-B1F6-5805351E61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F69091-3960-4716-8F9B-69C7E13FB2B8}">
  <ds:schemaRefs>
    <ds:schemaRef ds:uri="http://purl.org/dc/elements/1.1/"/>
    <ds:schemaRef ds:uri="http://schemas.microsoft.com/office/2006/documentManagement/types"/>
    <ds:schemaRef ds:uri="c76fe5b8-bc2e-4153-aaa1-31ca1b2ce244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fe94854a-a276-4591-8913-b79856999e7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29D773-70FE-4ED0-99C2-FB938059ED7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309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Harvey</dc:creator>
  <cp:lastModifiedBy>Mrs Harcus</cp:lastModifiedBy>
  <cp:revision>6</cp:revision>
  <dcterms:created xsi:type="dcterms:W3CDTF">2021-02-26T13:44:32Z</dcterms:created>
  <dcterms:modified xsi:type="dcterms:W3CDTF">2023-10-30T18:53:23Z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0x0101000A671ED0F85D94458D5E70E77C6EEC48</vt:lpwstr>
  </property>
  <property fmtid="{D5CDD505-2E9C-101B-9397-08002B2CF9AE}" pid="3" name="MediaServiceImageTags">
    <vt:lpwstr/>
  </property>
</Properties>
</file>